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3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6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116" y="56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69AEE-9A32-4592-8BE9-161A98CC88EC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DD622-C4A4-4417-AABD-D1BDD1D81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44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69AEE-9A32-4592-8BE9-161A98CC88EC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DD622-C4A4-4417-AABD-D1BDD1D81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75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69AEE-9A32-4592-8BE9-161A98CC88EC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DD622-C4A4-4417-AABD-D1BDD1D816B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2215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69AEE-9A32-4592-8BE9-161A98CC88EC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DD622-C4A4-4417-AABD-D1BDD1D81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663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69AEE-9A32-4592-8BE9-161A98CC88EC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DD622-C4A4-4417-AABD-D1BDD1D816B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7681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69AEE-9A32-4592-8BE9-161A98CC88EC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DD622-C4A4-4417-AABD-D1BDD1D81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452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69AEE-9A32-4592-8BE9-161A98CC88EC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DD622-C4A4-4417-AABD-D1BDD1D81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73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69AEE-9A32-4592-8BE9-161A98CC88EC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DD622-C4A4-4417-AABD-D1BDD1D81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95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69AEE-9A32-4592-8BE9-161A98CC88EC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DD622-C4A4-4417-AABD-D1BDD1D81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823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69AEE-9A32-4592-8BE9-161A98CC88EC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DD622-C4A4-4417-AABD-D1BDD1D81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11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69AEE-9A32-4592-8BE9-161A98CC88EC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DD622-C4A4-4417-AABD-D1BDD1D81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81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69AEE-9A32-4592-8BE9-161A98CC88EC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DD622-C4A4-4417-AABD-D1BDD1D81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702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69AEE-9A32-4592-8BE9-161A98CC88EC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DD622-C4A4-4417-AABD-D1BDD1D81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046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69AEE-9A32-4592-8BE9-161A98CC88EC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DD622-C4A4-4417-AABD-D1BDD1D81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768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69AEE-9A32-4592-8BE9-161A98CC88EC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DD622-C4A4-4417-AABD-D1BDD1D81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90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69AEE-9A32-4592-8BE9-161A98CC88EC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DD622-C4A4-4417-AABD-D1BDD1D81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4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69AEE-9A32-4592-8BE9-161A98CC88EC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08DD622-C4A4-4417-AABD-D1BDD1D81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79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Nutrisi</a:t>
            </a:r>
            <a:r>
              <a:rPr lang="en-US" dirty="0"/>
              <a:t> </a:t>
            </a:r>
            <a:r>
              <a:rPr lang="en-US" dirty="0" err="1"/>
              <a:t>Hidroponik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Riza</a:t>
            </a:r>
            <a:r>
              <a:rPr lang="en-US" dirty="0"/>
              <a:t> </a:t>
            </a:r>
            <a:r>
              <a:rPr lang="en-US" dirty="0" err="1"/>
              <a:t>Atiq</a:t>
            </a:r>
            <a:r>
              <a:rPr lang="en-US" dirty="0"/>
              <a:t> Abdullah bin O.K. </a:t>
            </a:r>
            <a:r>
              <a:rPr lang="en-US" dirty="0" err="1"/>
              <a:t>Rahmat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316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Nutrisi</a:t>
            </a:r>
            <a:r>
              <a:rPr lang="en-US" dirty="0"/>
              <a:t> yang </a:t>
            </a:r>
            <a:r>
              <a:rPr lang="en-US" dirty="0" err="1"/>
              <a:t>tersedia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632" y="1930401"/>
            <a:ext cx="5109329" cy="1746054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didapati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talian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campuran</a:t>
            </a:r>
            <a:r>
              <a:rPr lang="en-US" dirty="0"/>
              <a:t> A </a:t>
            </a:r>
            <a:r>
              <a:rPr lang="en-US" dirty="0" err="1"/>
              <a:t>dan</a:t>
            </a:r>
            <a:r>
              <a:rPr lang="en-US" dirty="0"/>
              <a:t> B </a:t>
            </a:r>
            <a:r>
              <a:rPr lang="en-US" dirty="0" err="1"/>
              <a:t>seperti</a:t>
            </a:r>
            <a:r>
              <a:rPr lang="en-US" dirty="0"/>
              <a:t> di LAZADA, 11Street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Shopee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di </a:t>
            </a:r>
            <a:r>
              <a:rPr lang="en-US" dirty="0" err="1"/>
              <a:t>kedai-kedai</a:t>
            </a:r>
            <a:r>
              <a:rPr lang="en-US" dirty="0"/>
              <a:t> </a:t>
            </a:r>
            <a:r>
              <a:rPr lang="en-US" dirty="0" err="1"/>
              <a:t>pembekal</a:t>
            </a:r>
            <a:r>
              <a:rPr lang="en-US" dirty="0"/>
              <a:t> </a:t>
            </a:r>
            <a:r>
              <a:rPr lang="en-US" dirty="0" err="1"/>
              <a:t>hidroponik</a:t>
            </a:r>
            <a:endParaRPr lang="en-US" dirty="0"/>
          </a:p>
          <a:p>
            <a:r>
              <a:rPr lang="en-US" dirty="0" err="1"/>
              <a:t>Ikut</a:t>
            </a:r>
            <a:r>
              <a:rPr lang="en-US" dirty="0"/>
              <a:t> </a:t>
            </a:r>
            <a:r>
              <a:rPr lang="en-US" dirty="0" err="1"/>
              <a:t>arahan</a:t>
            </a:r>
            <a:r>
              <a:rPr lang="en-US" dirty="0"/>
              <a:t> yang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pembekal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menggunakannya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727" t="5774" r="67526" b="42020"/>
          <a:stretch/>
        </p:blipFill>
        <p:spPr>
          <a:xfrm>
            <a:off x="7183225" y="1194848"/>
            <a:ext cx="4392891" cy="27834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649" t="10474" r="57320" b="20742"/>
          <a:stretch/>
        </p:blipFill>
        <p:spPr>
          <a:xfrm>
            <a:off x="7183225" y="4025245"/>
            <a:ext cx="4392891" cy="26206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5799" t="6515" r="57320" b="26433"/>
          <a:stretch/>
        </p:blipFill>
        <p:spPr>
          <a:xfrm>
            <a:off x="2384982" y="4091233"/>
            <a:ext cx="4496586" cy="25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503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Nutrisi</a:t>
            </a:r>
            <a:r>
              <a:rPr lang="en-US" dirty="0"/>
              <a:t> yang </a:t>
            </a:r>
            <a:r>
              <a:rPr lang="en-US" dirty="0" err="1"/>
              <a:t>tersedia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209" y="1602449"/>
            <a:ext cx="8596668" cy="3880773"/>
          </a:xfrm>
        </p:spPr>
        <p:txBody>
          <a:bodyPr>
            <a:normAutofit/>
          </a:bodyPr>
          <a:lstStyle/>
          <a:p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lagi</a:t>
            </a:r>
            <a:r>
              <a:rPr lang="en-US" sz="2000" dirty="0"/>
              <a:t> </a:t>
            </a:r>
            <a:r>
              <a:rPr lang="en-US" sz="2000" dirty="0" err="1"/>
              <a:t>alternatif</a:t>
            </a:r>
            <a:r>
              <a:rPr lang="en-US" sz="2000" dirty="0"/>
              <a:t> </a:t>
            </a:r>
            <a:r>
              <a:rPr lang="en-US" sz="2000" dirty="0" err="1"/>
              <a:t>ialah</a:t>
            </a:r>
            <a:r>
              <a:rPr lang="en-US" sz="2000" dirty="0"/>
              <a:t> </a:t>
            </a:r>
            <a:r>
              <a:rPr lang="en-US" sz="2000" dirty="0" err="1"/>
              <a:t>membeli</a:t>
            </a:r>
            <a:r>
              <a:rPr lang="en-US" sz="2000" dirty="0"/>
              <a:t> </a:t>
            </a:r>
            <a:r>
              <a:rPr lang="en-US" sz="2000" dirty="0" err="1"/>
              <a:t>baja</a:t>
            </a:r>
            <a:r>
              <a:rPr lang="en-US" sz="2000" dirty="0"/>
              <a:t> </a:t>
            </a:r>
            <a:r>
              <a:rPr lang="en-US" sz="2000" dirty="0" err="1"/>
              <a:t>campuran</a:t>
            </a:r>
            <a:r>
              <a:rPr lang="en-US" sz="2000" dirty="0"/>
              <a:t> A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campuran</a:t>
            </a:r>
            <a:r>
              <a:rPr lang="en-US" sz="2000" dirty="0"/>
              <a:t> B 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bentuk</a:t>
            </a:r>
            <a:r>
              <a:rPr lang="en-US" sz="2000" dirty="0"/>
              <a:t> </a:t>
            </a:r>
            <a:r>
              <a:rPr lang="en-US" sz="2000" dirty="0" err="1"/>
              <a:t>garam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Ia</a:t>
            </a:r>
            <a:r>
              <a:rPr lang="en-US" sz="2000" dirty="0"/>
              <a:t> </a:t>
            </a:r>
            <a:r>
              <a:rPr lang="en-US" sz="2000" dirty="0" err="1"/>
              <a:t>boleh</a:t>
            </a:r>
            <a:r>
              <a:rPr lang="en-US" sz="2000" dirty="0"/>
              <a:t> </a:t>
            </a:r>
            <a:r>
              <a:rPr lang="en-US" sz="2000" dirty="0" err="1"/>
              <a:t>didapati</a:t>
            </a:r>
            <a:r>
              <a:rPr lang="en-US" sz="2000" dirty="0"/>
              <a:t> di </a:t>
            </a:r>
            <a:r>
              <a:rPr lang="en-US" sz="2000" dirty="0" err="1"/>
              <a:t>kedai-kedai</a:t>
            </a:r>
            <a:r>
              <a:rPr lang="en-US" sz="2000" dirty="0"/>
              <a:t> </a:t>
            </a:r>
            <a:r>
              <a:rPr lang="en-US" sz="2000" dirty="0" err="1"/>
              <a:t>pertanian</a:t>
            </a:r>
            <a:r>
              <a:rPr lang="en-US" sz="2000" dirty="0"/>
              <a:t> yang </a:t>
            </a:r>
            <a:r>
              <a:rPr lang="en-US" sz="2000" dirty="0" err="1"/>
              <a:t>membekalkan</a:t>
            </a:r>
            <a:r>
              <a:rPr lang="en-US" sz="2000" dirty="0"/>
              <a:t> </a:t>
            </a:r>
            <a:r>
              <a:rPr lang="en-US" sz="2000" dirty="0" err="1"/>
              <a:t>keperluan</a:t>
            </a:r>
            <a:r>
              <a:rPr lang="en-US" sz="2000" dirty="0"/>
              <a:t> </a:t>
            </a:r>
            <a:r>
              <a:rPr lang="en-US" sz="2000" dirty="0" err="1"/>
              <a:t>hidroponik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fertigasi</a:t>
            </a:r>
            <a:r>
              <a:rPr lang="en-US" sz="2000" dirty="0"/>
              <a:t>. </a:t>
            </a:r>
          </a:p>
          <a:p>
            <a:r>
              <a:rPr lang="en-US" sz="2000" dirty="0" err="1"/>
              <a:t>Boleh</a:t>
            </a:r>
            <a:r>
              <a:rPr lang="en-US" sz="2000" dirty="0"/>
              <a:t> </a:t>
            </a:r>
            <a:r>
              <a:rPr lang="en-US" sz="2000" dirty="0" err="1"/>
              <a:t>didapati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karung</a:t>
            </a:r>
            <a:r>
              <a:rPr lang="en-US" sz="2000" dirty="0"/>
              <a:t> yang </a:t>
            </a:r>
            <a:r>
              <a:rPr lang="en-US" sz="2000" dirty="0" err="1"/>
              <a:t>terdiri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bungkusan</a:t>
            </a:r>
            <a:r>
              <a:rPr lang="en-US" sz="2000" dirty="0"/>
              <a:t> </a:t>
            </a:r>
            <a:r>
              <a:rPr lang="en-US" sz="2000" dirty="0" err="1"/>
              <a:t>Campuran</a:t>
            </a:r>
            <a:r>
              <a:rPr lang="en-US" sz="2000" dirty="0"/>
              <a:t> A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bungkusan</a:t>
            </a:r>
            <a:r>
              <a:rPr lang="en-US" sz="2000" dirty="0"/>
              <a:t> </a:t>
            </a:r>
            <a:r>
              <a:rPr lang="en-US" sz="2000" dirty="0" err="1"/>
              <a:t>Campuran</a:t>
            </a:r>
            <a:r>
              <a:rPr lang="en-US" sz="2000" dirty="0"/>
              <a:t> B, 25kg + 25kg</a:t>
            </a:r>
          </a:p>
          <a:p>
            <a:r>
              <a:rPr lang="en-US" sz="2000" dirty="0" err="1"/>
              <a:t>Harga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tahun</a:t>
            </a:r>
            <a:r>
              <a:rPr lang="en-US" sz="2000" dirty="0"/>
              <a:t> 2018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kurang</a:t>
            </a:r>
            <a:r>
              <a:rPr lang="en-US" sz="2000" dirty="0"/>
              <a:t> RM 130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karung</a:t>
            </a:r>
            <a:r>
              <a:rPr lang="en-US" sz="2000" dirty="0"/>
              <a:t> (A + B, 25kg + 25kg)</a:t>
            </a:r>
          </a:p>
          <a:p>
            <a:r>
              <a:rPr lang="en-US" sz="2000" dirty="0" err="1"/>
              <a:t>Bagi</a:t>
            </a:r>
            <a:r>
              <a:rPr lang="en-US" sz="2000" dirty="0"/>
              <a:t> </a:t>
            </a:r>
            <a:r>
              <a:rPr lang="en-US" sz="2000" dirty="0" err="1"/>
              <a:t>tujuan</a:t>
            </a:r>
            <a:r>
              <a:rPr lang="en-US" sz="2000" dirty="0"/>
              <a:t> </a:t>
            </a:r>
            <a:r>
              <a:rPr lang="en-US" sz="2000" dirty="0" err="1"/>
              <a:t>peribadi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keluarga</a:t>
            </a:r>
            <a:r>
              <a:rPr lang="en-US" sz="2000" dirty="0"/>
              <a:t>, </a:t>
            </a:r>
            <a:r>
              <a:rPr lang="en-US" sz="2000" dirty="0" err="1"/>
              <a:t>cukup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bekalan</a:t>
            </a:r>
            <a:r>
              <a:rPr lang="en-US" sz="2000" dirty="0"/>
              <a:t> </a:t>
            </a:r>
            <a:r>
              <a:rPr lang="en-US" sz="2000" dirty="0" err="1"/>
              <a:t>sehingga</a:t>
            </a:r>
            <a:r>
              <a:rPr lang="en-US" sz="2000" dirty="0"/>
              <a:t> 18 </a:t>
            </a:r>
            <a:r>
              <a:rPr lang="en-US" sz="2000" dirty="0" err="1"/>
              <a:t>bulan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04497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Campuran</a:t>
            </a:r>
            <a:r>
              <a:rPr lang="en-US" dirty="0"/>
              <a:t> A </a:t>
            </a:r>
            <a:r>
              <a:rPr lang="en-US" dirty="0" err="1"/>
              <a:t>dan</a:t>
            </a:r>
            <a:r>
              <a:rPr lang="en-US" dirty="0"/>
              <a:t> 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74275"/>
            <a:ext cx="6816975" cy="3880773"/>
          </a:xfrm>
        </p:spPr>
        <p:txBody>
          <a:bodyPr/>
          <a:lstStyle/>
          <a:p>
            <a:r>
              <a:rPr lang="en-US" dirty="0" err="1"/>
              <a:t>Campuran</a:t>
            </a:r>
            <a:r>
              <a:rPr lang="en-US" dirty="0"/>
              <a:t> A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campuran</a:t>
            </a:r>
            <a:r>
              <a:rPr lang="en-US" dirty="0"/>
              <a:t> </a:t>
            </a:r>
            <a:r>
              <a:rPr lang="en-US" dirty="0" err="1"/>
              <a:t>makro</a:t>
            </a:r>
            <a:r>
              <a:rPr lang="en-US" dirty="0"/>
              <a:t>, </a:t>
            </a:r>
            <a:r>
              <a:rPr lang="en-US" dirty="0" err="1"/>
              <a:t>tumbuhan</a:t>
            </a:r>
            <a:r>
              <a:rPr lang="en-US" dirty="0"/>
              <a:t> </a:t>
            </a:r>
            <a:r>
              <a:rPr lang="en-US" dirty="0" err="1"/>
              <a:t>memerlukannya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kuantiti</a:t>
            </a:r>
            <a:r>
              <a:rPr lang="en-US" dirty="0"/>
              <a:t> yang </a:t>
            </a:r>
            <a:r>
              <a:rPr lang="en-US" dirty="0" err="1"/>
              <a:t>besar</a:t>
            </a:r>
            <a:r>
              <a:rPr lang="en-US" dirty="0"/>
              <a:t>. </a:t>
            </a:r>
            <a:r>
              <a:rPr lang="en-US" dirty="0" err="1"/>
              <a:t>Kandungannya</a:t>
            </a:r>
            <a:r>
              <a:rPr lang="en-US" dirty="0"/>
              <a:t> </a:t>
            </a:r>
            <a:r>
              <a:rPr lang="en-US" dirty="0" err="1"/>
              <a:t>ialah</a:t>
            </a:r>
            <a:r>
              <a:rPr lang="en-US" dirty="0"/>
              <a:t> Nitrogen (N), </a:t>
            </a:r>
            <a:r>
              <a:rPr lang="en-US" dirty="0" err="1"/>
              <a:t>Posforan</a:t>
            </a:r>
            <a:r>
              <a:rPr lang="en-US" dirty="0"/>
              <a:t> (P), </a:t>
            </a:r>
            <a:r>
              <a:rPr lang="en-US" dirty="0" err="1"/>
              <a:t>Kalium</a:t>
            </a:r>
            <a:r>
              <a:rPr lang="en-US" dirty="0"/>
              <a:t> (K), </a:t>
            </a:r>
            <a:r>
              <a:rPr lang="en-US" dirty="0" err="1"/>
              <a:t>Kalsium</a:t>
            </a:r>
            <a:r>
              <a:rPr lang="en-US" dirty="0"/>
              <a:t> (Ca), Magnesium (Mg) </a:t>
            </a:r>
            <a:r>
              <a:rPr lang="en-US" dirty="0" err="1"/>
              <a:t>dan</a:t>
            </a:r>
            <a:r>
              <a:rPr lang="en-US" dirty="0"/>
              <a:t> Sulfur (S). Di </a:t>
            </a:r>
            <a:r>
              <a:rPr lang="en-US" dirty="0" err="1"/>
              <a:t>kedai</a:t>
            </a:r>
            <a:r>
              <a:rPr lang="en-US" dirty="0"/>
              <a:t> </a:t>
            </a:r>
            <a:r>
              <a:rPr lang="en-US" dirty="0" err="1"/>
              <a:t>pertanian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biasa</a:t>
            </a:r>
            <a:r>
              <a:rPr lang="en-US" dirty="0"/>
              <a:t> </a:t>
            </a:r>
            <a:r>
              <a:rPr lang="en-US" dirty="0" err="1"/>
              <a:t>diesebut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Baja NPK </a:t>
            </a:r>
          </a:p>
          <a:p>
            <a:endParaRPr lang="en-US" dirty="0"/>
          </a:p>
          <a:p>
            <a:r>
              <a:rPr lang="en-US" dirty="0" err="1"/>
              <a:t>Campuran</a:t>
            </a:r>
            <a:r>
              <a:rPr lang="en-US" dirty="0"/>
              <a:t> B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campuran</a:t>
            </a:r>
            <a:r>
              <a:rPr lang="en-US" dirty="0"/>
              <a:t> </a:t>
            </a:r>
            <a:r>
              <a:rPr lang="en-US" dirty="0" err="1"/>
              <a:t>mikro</a:t>
            </a:r>
            <a:r>
              <a:rPr lang="en-US" dirty="0"/>
              <a:t>, </a:t>
            </a:r>
            <a:r>
              <a:rPr lang="en-US" dirty="0" err="1"/>
              <a:t>tumbuhan</a:t>
            </a:r>
            <a:r>
              <a:rPr lang="en-US" dirty="0"/>
              <a:t> </a:t>
            </a:r>
            <a:r>
              <a:rPr lang="en-US" dirty="0" err="1"/>
              <a:t>memerlukannya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kuantiti</a:t>
            </a:r>
            <a:r>
              <a:rPr lang="en-US" dirty="0"/>
              <a:t> yang </a:t>
            </a:r>
            <a:r>
              <a:rPr lang="en-US" dirty="0" err="1"/>
              <a:t>sedikit</a:t>
            </a:r>
            <a:r>
              <a:rPr lang="en-US" dirty="0"/>
              <a:t> </a:t>
            </a:r>
            <a:r>
              <a:rPr lang="en-US" dirty="0" err="1"/>
              <a:t>sahaja</a:t>
            </a:r>
            <a:r>
              <a:rPr lang="en-US" dirty="0"/>
              <a:t>. </a:t>
            </a:r>
            <a:r>
              <a:rPr lang="en-US" dirty="0" err="1"/>
              <a:t>Kandungannya</a:t>
            </a:r>
            <a:r>
              <a:rPr lang="en-US" dirty="0"/>
              <a:t> </a:t>
            </a:r>
            <a:r>
              <a:rPr lang="en-US" dirty="0" err="1"/>
              <a:t>ialah</a:t>
            </a:r>
            <a:r>
              <a:rPr lang="en-US" dirty="0"/>
              <a:t> </a:t>
            </a:r>
            <a:r>
              <a:rPr lang="en-US" dirty="0" err="1"/>
              <a:t>unsur-unsur</a:t>
            </a:r>
            <a:r>
              <a:rPr lang="en-US" dirty="0"/>
              <a:t> </a:t>
            </a:r>
            <a:r>
              <a:rPr lang="en-US" dirty="0" err="1"/>
              <a:t>Besi</a:t>
            </a:r>
            <a:r>
              <a:rPr lang="en-US" dirty="0"/>
              <a:t> (Fe), </a:t>
            </a:r>
            <a:r>
              <a:rPr lang="en-US" dirty="0" err="1"/>
              <a:t>Mangganan</a:t>
            </a:r>
            <a:r>
              <a:rPr lang="en-US" dirty="0"/>
              <a:t> (</a:t>
            </a:r>
            <a:r>
              <a:rPr lang="en-US" dirty="0" err="1"/>
              <a:t>Mn</a:t>
            </a:r>
            <a:r>
              <a:rPr lang="en-US" dirty="0"/>
              <a:t>), Boron (B), </a:t>
            </a:r>
            <a:r>
              <a:rPr lang="en-US" dirty="0" err="1"/>
              <a:t>Molibdenum</a:t>
            </a:r>
            <a:r>
              <a:rPr lang="en-US" dirty="0"/>
              <a:t> (Mo), </a:t>
            </a:r>
            <a:r>
              <a:rPr lang="en-US" dirty="0" err="1"/>
              <a:t>Tembaga</a:t>
            </a:r>
            <a:r>
              <a:rPr lang="en-US" dirty="0"/>
              <a:t> (Cu), Zink (Zn), Cobalt (Co), Natrium (Na), Silicon (Si), </a:t>
            </a:r>
            <a:r>
              <a:rPr lang="en-US" dirty="0" err="1"/>
              <a:t>Nikel</a:t>
            </a:r>
            <a:r>
              <a:rPr lang="en-US" dirty="0"/>
              <a:t> (Ni)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kloron</a:t>
            </a:r>
            <a:r>
              <a:rPr lang="en-US" dirty="0"/>
              <a:t> (Cl)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687525"/>
              </p:ext>
            </p:extLst>
          </p:nvPr>
        </p:nvGraphicFramePr>
        <p:xfrm>
          <a:off x="7720552" y="1574275"/>
          <a:ext cx="3960952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7478">
                <a:tc>
                  <a:txBody>
                    <a:bodyPr/>
                    <a:lstStyle/>
                    <a:p>
                      <a:r>
                        <a:rPr lang="en-US" dirty="0" err="1"/>
                        <a:t>Campuran</a:t>
                      </a:r>
                      <a:r>
                        <a:rPr lang="en-US" dirty="0"/>
                        <a:t>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Campuran</a:t>
                      </a:r>
                      <a:r>
                        <a:rPr lang="en-US" dirty="0"/>
                        <a:t>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478">
                <a:tc>
                  <a:txBody>
                    <a:bodyPr/>
                    <a:lstStyle/>
                    <a:p>
                      <a:r>
                        <a:rPr lang="en-US" dirty="0"/>
                        <a:t>Nitrogen 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Besi</a:t>
                      </a:r>
                      <a:r>
                        <a:rPr lang="en-US" dirty="0"/>
                        <a:t> (Fe)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478">
                <a:tc>
                  <a:txBody>
                    <a:bodyPr/>
                    <a:lstStyle/>
                    <a:p>
                      <a:r>
                        <a:rPr lang="en-US" dirty="0" err="1"/>
                        <a:t>Posforan</a:t>
                      </a:r>
                      <a:r>
                        <a:rPr lang="en-US" dirty="0"/>
                        <a:t> (P)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Mangganan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Mn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478">
                <a:tc>
                  <a:txBody>
                    <a:bodyPr/>
                    <a:lstStyle/>
                    <a:p>
                      <a:r>
                        <a:rPr lang="en-US" dirty="0" err="1"/>
                        <a:t>Kalium</a:t>
                      </a:r>
                      <a:r>
                        <a:rPr lang="en-US" dirty="0"/>
                        <a:t> (K)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Boron (B)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478">
                <a:tc>
                  <a:txBody>
                    <a:bodyPr/>
                    <a:lstStyle/>
                    <a:p>
                      <a:r>
                        <a:rPr lang="en-US" dirty="0" err="1"/>
                        <a:t>Kalsium</a:t>
                      </a:r>
                      <a:r>
                        <a:rPr lang="en-US" dirty="0"/>
                        <a:t> (Ca)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Molibdenum</a:t>
                      </a:r>
                      <a:r>
                        <a:rPr lang="en-US" dirty="0"/>
                        <a:t> (Mo)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478">
                <a:tc>
                  <a:txBody>
                    <a:bodyPr/>
                    <a:lstStyle/>
                    <a:p>
                      <a:r>
                        <a:rPr lang="en-US" dirty="0"/>
                        <a:t>Magnesium (Mg)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Tembaga</a:t>
                      </a:r>
                      <a:r>
                        <a:rPr lang="en-US" dirty="0"/>
                        <a:t> (Cu)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478">
                <a:tc>
                  <a:txBody>
                    <a:bodyPr/>
                    <a:lstStyle/>
                    <a:p>
                      <a:r>
                        <a:rPr lang="en-US" dirty="0"/>
                        <a:t>Sulfur 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Zink (Zn)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747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Cobalt (Co)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74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Natrium (Na)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74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Silicon (Si)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74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Nikel</a:t>
                      </a:r>
                      <a:r>
                        <a:rPr lang="en-US" dirty="0"/>
                        <a:t> (Ni)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74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Klorin</a:t>
                      </a:r>
                      <a:r>
                        <a:rPr lang="en-US" dirty="0"/>
                        <a:t> (Cl)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3388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66" y="407203"/>
            <a:ext cx="2282511" cy="192621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Kandungan</a:t>
            </a:r>
            <a:r>
              <a:rPr lang="en-US" dirty="0"/>
              <a:t> yang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ppm (</a:t>
            </a:r>
            <a:r>
              <a:rPr lang="en-US" dirty="0" err="1"/>
              <a:t>bahagian</a:t>
            </a:r>
            <a:r>
              <a:rPr lang="en-US" dirty="0"/>
              <a:t> per </a:t>
            </a:r>
            <a:r>
              <a:rPr lang="en-US" dirty="0" err="1"/>
              <a:t>sejuta</a:t>
            </a:r>
            <a:r>
              <a:rPr lang="en-US" dirty="0"/>
              <a:t>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1376015"/>
              </p:ext>
            </p:extLst>
          </p:nvPr>
        </p:nvGraphicFramePr>
        <p:xfrm>
          <a:off x="2770614" y="407203"/>
          <a:ext cx="7174664" cy="5826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8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4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26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40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45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5730">
                <a:tc>
                  <a:txBody>
                    <a:bodyPr/>
                    <a:lstStyle/>
                    <a:p>
                      <a:r>
                        <a:rPr lang="en-US" dirty="0" err="1"/>
                        <a:t>Bahan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Nama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Minimum (PPM)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Optimum (PPM)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Maksimum</a:t>
                      </a:r>
                      <a:r>
                        <a:rPr lang="en-US" dirty="0"/>
                        <a:t> (PPM)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730">
                <a:tc>
                  <a:txBody>
                    <a:bodyPr/>
                    <a:lstStyle/>
                    <a:p>
                      <a:r>
                        <a:rPr lang="en-US" sz="1400" dirty="0"/>
                        <a:t>Nitrate Nitrogen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r>
                        <a:rPr lang="en-US" sz="160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6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150 - 200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730">
                <a:tc>
                  <a:txBody>
                    <a:bodyPr/>
                    <a:lstStyle/>
                    <a:p>
                      <a:r>
                        <a:rPr lang="en-US" sz="1400" dirty="0"/>
                        <a:t>Ammonium Nitrogen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</a:t>
                      </a:r>
                      <a:r>
                        <a:rPr lang="en-US" sz="160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16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10 - 15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730">
                <a:tc>
                  <a:txBody>
                    <a:bodyPr/>
                    <a:lstStyle/>
                    <a:p>
                      <a:r>
                        <a:rPr lang="en-US" sz="1400" dirty="0"/>
                        <a:t>Phosphorus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730">
                <a:tc>
                  <a:txBody>
                    <a:bodyPr/>
                    <a:lstStyle/>
                    <a:p>
                      <a:r>
                        <a:rPr lang="en-US" sz="1400" dirty="0"/>
                        <a:t>Potassium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300 - 500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730">
                <a:tc>
                  <a:txBody>
                    <a:bodyPr/>
                    <a:lstStyle/>
                    <a:p>
                      <a:r>
                        <a:rPr lang="en-US" sz="1400" dirty="0"/>
                        <a:t>Calcium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150 - 300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730">
                <a:tc>
                  <a:txBody>
                    <a:bodyPr/>
                    <a:lstStyle/>
                    <a:p>
                      <a:r>
                        <a:rPr lang="en-US" sz="1400" dirty="0"/>
                        <a:t>Magnesium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573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Iron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573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Manganese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rgbClr val="FF0000"/>
                          </a:solidFill>
                        </a:rPr>
                        <a:t>Mn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573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Copper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573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Zinc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Zn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573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Boron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0.3</a:t>
                      </a:r>
                      <a:r>
                        <a:rPr lang="en-US" sz="1400" baseline="0" dirty="0">
                          <a:solidFill>
                            <a:srgbClr val="FF0000"/>
                          </a:solidFill>
                        </a:rPr>
                        <a:t> – 0.5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573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Molybdenum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0.01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573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Sodium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&lt;30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&lt;90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573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Chloride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&lt;50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&lt;150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573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Sulfur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50 - 200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70614" y="6308647"/>
            <a:ext cx="7676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: Bean et al. 1990. </a:t>
            </a:r>
            <a:r>
              <a:rPr lang="en-US" dirty="0" err="1"/>
              <a:t>Kementerian</a:t>
            </a:r>
            <a:r>
              <a:rPr lang="en-US" dirty="0"/>
              <a:t> </a:t>
            </a:r>
            <a:r>
              <a:rPr lang="en-US" dirty="0" err="1"/>
              <a:t>Pertanian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, Ontario</a:t>
            </a:r>
          </a:p>
        </p:txBody>
      </p:sp>
      <p:sp>
        <p:nvSpPr>
          <p:cNvPr id="6" name="Right Brace 5"/>
          <p:cNvSpPr/>
          <p:nvPr/>
        </p:nvSpPr>
        <p:spPr>
          <a:xfrm>
            <a:off x="10030120" y="1046375"/>
            <a:ext cx="226243" cy="2055044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10029253" y="3176833"/>
            <a:ext cx="227110" cy="305640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341205" y="1611984"/>
            <a:ext cx="1583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FF00"/>
                </a:solidFill>
              </a:rPr>
              <a:t>Campuran</a:t>
            </a:r>
            <a:r>
              <a:rPr lang="en-US" b="1" dirty="0">
                <a:solidFill>
                  <a:srgbClr val="FFFF00"/>
                </a:solidFill>
              </a:rPr>
              <a:t> A (</a:t>
            </a:r>
            <a:r>
              <a:rPr lang="en-US" b="1" dirty="0" err="1">
                <a:solidFill>
                  <a:srgbClr val="FFFF00"/>
                </a:solidFill>
              </a:rPr>
              <a:t>Nutrisi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Makro</a:t>
            </a:r>
            <a:r>
              <a:rPr lang="en-US" b="1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341205" y="4243368"/>
            <a:ext cx="1508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4">
                    <a:lumMod val="50000"/>
                  </a:schemeClr>
                </a:solidFill>
              </a:rPr>
              <a:t>Campuran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 B (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</a:rPr>
              <a:t>Nutrisi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</a:rPr>
              <a:t>Mikro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35851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Membancuh</a:t>
            </a:r>
            <a:r>
              <a:rPr lang="en-US" dirty="0"/>
              <a:t> </a:t>
            </a:r>
            <a:r>
              <a:rPr lang="en-US" dirty="0" err="1"/>
              <a:t>baja</a:t>
            </a:r>
            <a:r>
              <a:rPr lang="en-US" dirty="0"/>
              <a:t> </a:t>
            </a:r>
            <a:r>
              <a:rPr lang="en-US" dirty="0" err="1"/>
              <a:t>sendiri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4949894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menimbang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yang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jadual</a:t>
            </a:r>
            <a:r>
              <a:rPr lang="en-US" dirty="0"/>
              <a:t> di </a:t>
            </a:r>
            <a:r>
              <a:rPr lang="en-US" dirty="0" err="1"/>
              <a:t>atas</a:t>
            </a:r>
            <a:endParaRPr lang="en-US" dirty="0"/>
          </a:p>
          <a:p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membeli</a:t>
            </a:r>
            <a:r>
              <a:rPr lang="en-US" dirty="0"/>
              <a:t> </a:t>
            </a:r>
            <a:r>
              <a:rPr lang="en-US" dirty="0" err="1"/>
              <a:t>nutrisi</a:t>
            </a:r>
            <a:r>
              <a:rPr lang="en-US" dirty="0"/>
              <a:t> (</a:t>
            </a:r>
            <a:r>
              <a:rPr lang="en-US" dirty="0" err="1"/>
              <a:t>baja</a:t>
            </a:r>
            <a:r>
              <a:rPr lang="en-US" dirty="0"/>
              <a:t>) </a:t>
            </a:r>
            <a:r>
              <a:rPr lang="en-US" dirty="0" err="1"/>
              <a:t>campuran</a:t>
            </a:r>
            <a:r>
              <a:rPr lang="en-US" dirty="0"/>
              <a:t> A + B yang </a:t>
            </a:r>
            <a:r>
              <a:rPr lang="en-US" dirty="0" err="1"/>
              <a:t>khusus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hidroponik</a:t>
            </a:r>
            <a:r>
              <a:rPr lang="en-US" dirty="0"/>
              <a:t>, </a:t>
            </a:r>
            <a:r>
              <a:rPr lang="en-US" dirty="0" err="1"/>
              <a:t>campuran</a:t>
            </a:r>
            <a:r>
              <a:rPr lang="en-US" dirty="0"/>
              <a:t> </a:t>
            </a:r>
            <a:r>
              <a:rPr lang="en-US" dirty="0" err="1"/>
              <a:t>bahan-bahan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mengikut</a:t>
            </a:r>
            <a:r>
              <a:rPr lang="en-US" dirty="0"/>
              <a:t> </a:t>
            </a:r>
            <a:r>
              <a:rPr lang="en-US" dirty="0" err="1"/>
              <a:t>sukatan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jadual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. </a:t>
            </a:r>
          </a:p>
          <a:p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nutrisi</a:t>
            </a:r>
            <a:r>
              <a:rPr lang="en-US" dirty="0"/>
              <a:t> (</a:t>
            </a:r>
            <a:r>
              <a:rPr lang="en-US" dirty="0" err="1"/>
              <a:t>baja</a:t>
            </a:r>
            <a:r>
              <a:rPr lang="en-US" dirty="0"/>
              <a:t>) A + B </a:t>
            </a:r>
            <a:r>
              <a:rPr lang="en-US" dirty="0" err="1"/>
              <a:t>sukar</a:t>
            </a:r>
            <a:r>
              <a:rPr lang="en-US" dirty="0"/>
              <a:t> </a:t>
            </a:r>
            <a:r>
              <a:rPr lang="en-US" dirty="0" err="1"/>
              <a:t>didapati</a:t>
            </a:r>
            <a:r>
              <a:rPr lang="en-US" dirty="0"/>
              <a:t> di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harganya</a:t>
            </a:r>
            <a:r>
              <a:rPr lang="en-US" dirty="0"/>
              <a:t> </a:t>
            </a:r>
            <a:r>
              <a:rPr lang="en-US" dirty="0" err="1"/>
              <a:t>mahal</a:t>
            </a:r>
            <a:r>
              <a:rPr lang="en-US" dirty="0"/>
              <a:t>,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beli</a:t>
            </a:r>
            <a:r>
              <a:rPr lang="en-US" dirty="0"/>
              <a:t> </a:t>
            </a:r>
            <a:r>
              <a:rPr lang="en-US" dirty="0" err="1"/>
              <a:t>baja</a:t>
            </a:r>
            <a:r>
              <a:rPr lang="en-US" dirty="0"/>
              <a:t> NPK </a:t>
            </a:r>
            <a:r>
              <a:rPr lang="en-US" dirty="0" err="1"/>
              <a:t>Biru</a:t>
            </a:r>
            <a:r>
              <a:rPr lang="en-US" dirty="0"/>
              <a:t> di </a:t>
            </a:r>
            <a:r>
              <a:rPr lang="en-US" dirty="0" err="1"/>
              <a:t>kedai</a:t>
            </a:r>
            <a:r>
              <a:rPr lang="en-US" dirty="0"/>
              <a:t> </a:t>
            </a:r>
            <a:r>
              <a:rPr lang="en-US" dirty="0" err="1"/>
              <a:t>pertanian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kedai</a:t>
            </a:r>
            <a:r>
              <a:rPr lang="en-US" dirty="0"/>
              <a:t> </a:t>
            </a:r>
            <a:r>
              <a:rPr lang="en-US" dirty="0" err="1"/>
              <a:t>bunga</a:t>
            </a:r>
            <a:r>
              <a:rPr lang="en-US" dirty="0"/>
              <a:t>. </a:t>
            </a:r>
            <a:r>
              <a:rPr lang="en-US" dirty="0" err="1"/>
              <a:t>Kandungan</a:t>
            </a:r>
            <a:r>
              <a:rPr lang="en-US" dirty="0"/>
              <a:t> </a:t>
            </a:r>
            <a:r>
              <a:rPr lang="en-US" dirty="0" err="1"/>
              <a:t>baja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ialah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12% N</a:t>
            </a:r>
          </a:p>
          <a:p>
            <a:pPr lvl="1"/>
            <a:r>
              <a:rPr lang="en-US" dirty="0"/>
              <a:t>12% P</a:t>
            </a:r>
            <a:r>
              <a:rPr lang="en-US" baseline="-25000" dirty="0"/>
              <a:t>2</a:t>
            </a:r>
            <a:r>
              <a:rPr lang="en-US" dirty="0"/>
              <a:t>O</a:t>
            </a:r>
          </a:p>
          <a:p>
            <a:pPr lvl="1"/>
            <a:r>
              <a:rPr lang="en-US" dirty="0"/>
              <a:t>17% K</a:t>
            </a:r>
            <a:r>
              <a:rPr lang="en-US" baseline="-25000" dirty="0"/>
              <a:t>2</a:t>
            </a:r>
            <a:r>
              <a:rPr lang="en-US" dirty="0"/>
              <a:t>O</a:t>
            </a:r>
          </a:p>
          <a:p>
            <a:pPr lvl="1"/>
            <a:r>
              <a:rPr lang="en-US" dirty="0"/>
              <a:t>  2% </a:t>
            </a:r>
            <a:r>
              <a:rPr lang="en-US" dirty="0" err="1"/>
              <a:t>MgO</a:t>
            </a:r>
            <a:endParaRPr lang="en-US" dirty="0"/>
          </a:p>
          <a:p>
            <a:pPr lvl="1"/>
            <a:r>
              <a:rPr lang="en-US" dirty="0"/>
              <a:t>  8% S</a:t>
            </a:r>
          </a:p>
          <a:p>
            <a:pPr lvl="1"/>
            <a:r>
              <a:rPr lang="en-US" dirty="0" err="1"/>
              <a:t>Sedikit</a:t>
            </a:r>
            <a:r>
              <a:rPr lang="en-US" dirty="0"/>
              <a:t> </a:t>
            </a:r>
            <a:r>
              <a:rPr lang="en-US" dirty="0" err="1"/>
              <a:t>unsur-unsur</a:t>
            </a:r>
            <a:r>
              <a:rPr lang="en-US" dirty="0"/>
              <a:t>:</a:t>
            </a:r>
          </a:p>
          <a:p>
            <a:pPr lvl="3"/>
            <a:r>
              <a:rPr lang="en-US" dirty="0"/>
              <a:t>Boron (B)</a:t>
            </a:r>
          </a:p>
          <a:p>
            <a:pPr lvl="3"/>
            <a:r>
              <a:rPr lang="en-US" dirty="0"/>
              <a:t>Zinc (Zn)</a:t>
            </a:r>
          </a:p>
          <a:p>
            <a:pPr lvl="3"/>
            <a:r>
              <a:rPr lang="en-US" dirty="0"/>
              <a:t>Iron (Fe)</a:t>
            </a:r>
          </a:p>
          <a:p>
            <a:pPr lvl="3"/>
            <a:r>
              <a:rPr lang="en-US" dirty="0"/>
              <a:t>Manganese (</a:t>
            </a:r>
            <a:r>
              <a:rPr lang="en-US" dirty="0" err="1"/>
              <a:t>Mn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Copper (Cu)</a:t>
            </a:r>
          </a:p>
        </p:txBody>
      </p:sp>
    </p:spTree>
    <p:extLst>
      <p:ext uri="{BB962C8B-B14F-4D97-AF65-F5344CB8AC3E}">
        <p14:creationId xmlns:p14="http://schemas.microsoft.com/office/powerpoint/2010/main" val="3927501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Membancuh</a:t>
            </a:r>
            <a:r>
              <a:rPr lang="en-US" dirty="0"/>
              <a:t> </a:t>
            </a:r>
            <a:r>
              <a:rPr lang="en-US" dirty="0" err="1"/>
              <a:t>baja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59118"/>
            <a:ext cx="9711004" cy="4854803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Perhatikan</a:t>
            </a:r>
            <a:r>
              <a:rPr lang="en-US" dirty="0"/>
              <a:t> Baja NPK </a:t>
            </a:r>
            <a:r>
              <a:rPr lang="en-US" dirty="0" err="1"/>
              <a:t>mengandungi</a:t>
            </a:r>
            <a:r>
              <a:rPr lang="en-US" dirty="0"/>
              <a:t>  N, P </a:t>
            </a:r>
            <a:r>
              <a:rPr lang="en-US" dirty="0" err="1"/>
              <a:t>dan</a:t>
            </a:r>
            <a:r>
              <a:rPr lang="en-US" dirty="0"/>
              <a:t> K yang </a:t>
            </a:r>
            <a:r>
              <a:rPr lang="en-US" dirty="0" err="1"/>
              <a:t>hampir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manakala</a:t>
            </a:r>
            <a:r>
              <a:rPr lang="en-US" dirty="0"/>
              <a:t> </a:t>
            </a:r>
            <a:r>
              <a:rPr lang="en-US" dirty="0" err="1"/>
              <a:t>keperluan</a:t>
            </a:r>
            <a:r>
              <a:rPr lang="en-US" dirty="0"/>
              <a:t> </a:t>
            </a:r>
            <a:r>
              <a:rPr lang="en-US" dirty="0" err="1"/>
              <a:t>hidroponik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N </a:t>
            </a:r>
            <a:r>
              <a:rPr lang="en-US" dirty="0" err="1"/>
              <a:t>dan</a:t>
            </a:r>
            <a:r>
              <a:rPr lang="en-US" dirty="0"/>
              <a:t> K </a:t>
            </a:r>
            <a:r>
              <a:rPr lang="en-US" dirty="0" err="1"/>
              <a:t>ialah</a:t>
            </a:r>
            <a:r>
              <a:rPr lang="en-US" dirty="0"/>
              <a:t> 3 </a:t>
            </a:r>
            <a:r>
              <a:rPr lang="en-US" dirty="0" err="1"/>
              <a:t>hingga</a:t>
            </a:r>
            <a:r>
              <a:rPr lang="en-US" dirty="0"/>
              <a:t> 5 kali </a:t>
            </a:r>
            <a:r>
              <a:rPr lang="en-US" dirty="0" err="1"/>
              <a:t>ganda</a:t>
            </a:r>
            <a:r>
              <a:rPr lang="en-US" dirty="0"/>
              <a:t>.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kandungan</a:t>
            </a:r>
            <a:r>
              <a:rPr lang="en-US" dirty="0"/>
              <a:t> </a:t>
            </a:r>
            <a:r>
              <a:rPr lang="en-US" dirty="0" err="1"/>
              <a:t>Nitrat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Kalium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di </a:t>
            </a:r>
            <a:r>
              <a:rPr lang="en-US" dirty="0" err="1"/>
              <a:t>tambah</a:t>
            </a:r>
            <a:r>
              <a:rPr lang="en-US" dirty="0"/>
              <a:t>. </a:t>
            </a:r>
          </a:p>
          <a:p>
            <a:r>
              <a:rPr lang="en-US" dirty="0" err="1"/>
              <a:t>Kandungan</a:t>
            </a:r>
            <a:r>
              <a:rPr lang="en-US" dirty="0"/>
              <a:t> </a:t>
            </a:r>
            <a:r>
              <a:rPr lang="en-US" dirty="0" err="1"/>
              <a:t>mikro</a:t>
            </a:r>
            <a:r>
              <a:rPr lang="en-US" dirty="0"/>
              <a:t> (</a:t>
            </a:r>
            <a:r>
              <a:rPr lang="en-US" dirty="0" err="1"/>
              <a:t>campuran</a:t>
            </a:r>
            <a:r>
              <a:rPr lang="en-US" dirty="0"/>
              <a:t> B) pun </a:t>
            </a:r>
            <a:r>
              <a:rPr lang="en-US" dirty="0" err="1"/>
              <a:t>perlu</a:t>
            </a:r>
            <a:r>
              <a:rPr lang="en-US" dirty="0"/>
              <a:t> di </a:t>
            </a:r>
            <a:r>
              <a:rPr lang="en-US" dirty="0" err="1"/>
              <a:t>tambah</a:t>
            </a:r>
            <a:r>
              <a:rPr lang="en-US" dirty="0"/>
              <a:t>  </a:t>
            </a:r>
          </a:p>
          <a:p>
            <a:r>
              <a:rPr lang="en-US" dirty="0" err="1"/>
              <a:t>Campuran</a:t>
            </a:r>
            <a:r>
              <a:rPr lang="en-US" dirty="0"/>
              <a:t> yang </a:t>
            </a:r>
            <a:r>
              <a:rPr lang="en-US" dirty="0" err="1"/>
              <a:t>dicadangkan</a:t>
            </a:r>
            <a:r>
              <a:rPr lang="en-US" dirty="0"/>
              <a:t> </a:t>
            </a:r>
            <a:r>
              <a:rPr lang="en-US" dirty="0" err="1"/>
              <a:t>ialah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Baja NPK </a:t>
            </a:r>
            <a:r>
              <a:rPr lang="en-US" dirty="0" err="1"/>
              <a:t>Biru</a:t>
            </a:r>
            <a:r>
              <a:rPr lang="en-US" dirty="0"/>
              <a:t>	1000 gm</a:t>
            </a:r>
          </a:p>
          <a:p>
            <a:pPr lvl="1"/>
            <a:r>
              <a:rPr lang="en-US" dirty="0"/>
              <a:t>Baja Urea 1000 gm (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menambah</a:t>
            </a:r>
            <a:r>
              <a:rPr lang="en-US" dirty="0"/>
              <a:t> </a:t>
            </a:r>
            <a:r>
              <a:rPr lang="en-US" dirty="0" err="1"/>
              <a:t>kandungan</a:t>
            </a:r>
            <a:r>
              <a:rPr lang="en-US" dirty="0"/>
              <a:t> N)</a:t>
            </a:r>
          </a:p>
          <a:p>
            <a:pPr lvl="1"/>
            <a:r>
              <a:rPr lang="en-US" dirty="0"/>
              <a:t>Baja </a:t>
            </a:r>
            <a:r>
              <a:rPr lang="en-US" dirty="0" err="1"/>
              <a:t>KCl</a:t>
            </a:r>
            <a:r>
              <a:rPr lang="en-US" dirty="0"/>
              <a:t> 1000 gm (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menambah</a:t>
            </a:r>
            <a:r>
              <a:rPr lang="en-US" dirty="0"/>
              <a:t> </a:t>
            </a:r>
            <a:r>
              <a:rPr lang="en-US" dirty="0" err="1"/>
              <a:t>kandungan</a:t>
            </a:r>
            <a:r>
              <a:rPr lang="en-US"/>
              <a:t> K)</a:t>
            </a:r>
            <a:endParaRPr lang="en-US" dirty="0"/>
          </a:p>
          <a:p>
            <a:pPr lvl="1"/>
            <a:r>
              <a:rPr lang="en-US" dirty="0"/>
              <a:t>Baja </a:t>
            </a:r>
            <a:r>
              <a:rPr lang="en-US" dirty="0" err="1"/>
              <a:t>nutrisi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mikro</a:t>
            </a:r>
            <a:r>
              <a:rPr lang="en-US" dirty="0"/>
              <a:t> 50 gm  </a:t>
            </a:r>
          </a:p>
          <a:p>
            <a:r>
              <a:rPr lang="en-US" dirty="0"/>
              <a:t>Baja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sz="2000" dirty="0" err="1"/>
              <a:t>direndam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air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seminggu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larut</a:t>
            </a:r>
            <a:endParaRPr lang="en-US" dirty="0"/>
          </a:p>
          <a:p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dicampurkan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hideroponik</a:t>
            </a:r>
            <a:r>
              <a:rPr lang="en-US" dirty="0"/>
              <a:t> </a:t>
            </a:r>
            <a:r>
              <a:rPr lang="en-US" dirty="0" err="1"/>
              <a:t>kepatannya</a:t>
            </a:r>
            <a:r>
              <a:rPr lang="en-US" dirty="0"/>
              <a:t> </a:t>
            </a:r>
            <a:r>
              <a:rPr lang="en-US" dirty="0" err="1"/>
              <a:t>hendaklah</a:t>
            </a:r>
            <a:r>
              <a:rPr lang="en-US" dirty="0"/>
              <a:t> </a:t>
            </a:r>
            <a:r>
              <a:rPr lang="en-US" dirty="0" err="1"/>
              <a:t>lenbih</a:t>
            </a:r>
            <a:r>
              <a:rPr lang="en-US" dirty="0"/>
              <a:t> </a:t>
            </a:r>
            <a:r>
              <a:rPr lang="en-US" dirty="0" err="1"/>
              <a:t>kurang</a:t>
            </a:r>
            <a:r>
              <a:rPr lang="en-US" dirty="0"/>
              <a:t> 1000 ppm. Kita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bincangkan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terperinci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datang</a:t>
            </a:r>
            <a:endParaRPr lang="en-US" dirty="0"/>
          </a:p>
          <a:p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memperolehi</a:t>
            </a:r>
            <a:r>
              <a:rPr lang="en-US" dirty="0"/>
              <a:t> </a:t>
            </a:r>
            <a:r>
              <a:rPr lang="en-US" dirty="0" err="1"/>
              <a:t>baja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nutrisi</a:t>
            </a:r>
            <a:r>
              <a:rPr lang="en-US" dirty="0"/>
              <a:t> </a:t>
            </a:r>
            <a:r>
              <a:rPr lang="en-US" dirty="0" err="1"/>
              <a:t>mikro</a:t>
            </a:r>
            <a:r>
              <a:rPr lang="en-US" dirty="0"/>
              <a:t>, </a:t>
            </a:r>
            <a:r>
              <a:rPr lang="en-US" dirty="0" err="1"/>
              <a:t>campuran</a:t>
            </a:r>
            <a:r>
              <a:rPr lang="en-US" dirty="0"/>
              <a:t> NPK </a:t>
            </a:r>
            <a:r>
              <a:rPr lang="en-US" dirty="0" err="1"/>
              <a:t>biru</a:t>
            </a:r>
            <a:r>
              <a:rPr lang="en-US" dirty="0"/>
              <a:t> + Urea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KCl</a:t>
            </a:r>
            <a:r>
              <a:rPr lang="en-US" dirty="0"/>
              <a:t> </a:t>
            </a:r>
            <a:r>
              <a:rPr lang="en-US" dirty="0" err="1"/>
              <a:t>memadai</a:t>
            </a:r>
            <a:r>
              <a:rPr lang="en-US" dirty="0"/>
              <a:t> </a:t>
            </a:r>
            <a:r>
              <a:rPr lang="en-US" dirty="0" err="1"/>
              <a:t>kerana</a:t>
            </a:r>
            <a:r>
              <a:rPr lang="en-US" dirty="0"/>
              <a:t> NPK </a:t>
            </a:r>
            <a:r>
              <a:rPr lang="en-US" dirty="0" err="1"/>
              <a:t>biru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mengandugi</a:t>
            </a:r>
            <a:r>
              <a:rPr lang="en-US" dirty="0"/>
              <a:t> </a:t>
            </a:r>
            <a:r>
              <a:rPr lang="en-US" dirty="0" err="1"/>
              <a:t>sedikit</a:t>
            </a:r>
            <a:r>
              <a:rPr lang="en-US" dirty="0"/>
              <a:t> </a:t>
            </a:r>
            <a:r>
              <a:rPr lang="en-US" dirty="0" err="1"/>
              <a:t>unsur-unsur</a:t>
            </a:r>
            <a:r>
              <a:rPr lang="en-US" dirty="0"/>
              <a:t> </a:t>
            </a:r>
            <a:r>
              <a:rPr lang="en-US" dirty="0" err="1"/>
              <a:t>baja</a:t>
            </a:r>
            <a:r>
              <a:rPr lang="en-US" dirty="0"/>
              <a:t> </a:t>
            </a:r>
            <a:r>
              <a:rPr lang="en-US" dirty="0" err="1"/>
              <a:t>mikro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8876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Membancuh</a:t>
            </a:r>
            <a:r>
              <a:rPr lang="en-US" dirty="0"/>
              <a:t> </a:t>
            </a:r>
            <a:r>
              <a:rPr lang="en-US" dirty="0" err="1"/>
              <a:t>baja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(3)</a:t>
            </a:r>
          </a:p>
        </p:txBody>
      </p:sp>
      <p:sp>
        <p:nvSpPr>
          <p:cNvPr id="4" name="Trapezoid 3"/>
          <p:cNvSpPr/>
          <p:nvPr/>
        </p:nvSpPr>
        <p:spPr>
          <a:xfrm rot="10800000">
            <a:off x="1622738" y="2820473"/>
            <a:ext cx="2150772" cy="2575775"/>
          </a:xfrm>
          <a:prstGeom prst="trapezoid">
            <a:avLst>
              <a:gd name="adj" fmla="val 1422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apezoid 4"/>
          <p:cNvSpPr/>
          <p:nvPr/>
        </p:nvSpPr>
        <p:spPr>
          <a:xfrm rot="10800000">
            <a:off x="1880314" y="5074273"/>
            <a:ext cx="1635617" cy="309093"/>
          </a:xfrm>
          <a:prstGeom prst="trapezoid">
            <a:avLst>
              <a:gd name="adj" fmla="val 13889"/>
            </a:avLst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rapezoid 5"/>
          <p:cNvSpPr/>
          <p:nvPr/>
        </p:nvSpPr>
        <p:spPr>
          <a:xfrm rot="10800000">
            <a:off x="1858367" y="4732103"/>
            <a:ext cx="1689506" cy="334854"/>
          </a:xfrm>
          <a:prstGeom prst="trapezoid">
            <a:avLst>
              <a:gd name="adj" fmla="val 13889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 rot="10800000">
            <a:off x="1806852" y="4397249"/>
            <a:ext cx="1777596" cy="334854"/>
          </a:xfrm>
          <a:prstGeom prst="trapezoid">
            <a:avLst>
              <a:gd name="adj" fmla="val 13889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rapezoid 7"/>
          <p:cNvSpPr/>
          <p:nvPr/>
        </p:nvSpPr>
        <p:spPr>
          <a:xfrm rot="10800000">
            <a:off x="1806850" y="4358833"/>
            <a:ext cx="1777596" cy="45719"/>
          </a:xfrm>
          <a:prstGeom prst="trapezoid">
            <a:avLst>
              <a:gd name="adj" fmla="val 13889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682496" y="3152851"/>
            <a:ext cx="2033625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245766" y="3196741"/>
            <a:ext cx="285293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303071" y="3239416"/>
            <a:ext cx="198727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375006" y="3289406"/>
            <a:ext cx="88998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Isosceles Triangle 25"/>
          <p:cNvSpPr/>
          <p:nvPr/>
        </p:nvSpPr>
        <p:spPr>
          <a:xfrm flipV="1">
            <a:off x="2332331" y="3043123"/>
            <a:ext cx="116434" cy="102413"/>
          </a:xfrm>
          <a:prstGeom prst="triangle">
            <a:avLst/>
          </a:prstGeom>
          <a:solidFill>
            <a:schemeClr val="bg2">
              <a:lumMod val="1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353060" y="3577133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81838" y="5088043"/>
            <a:ext cx="1088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FF00"/>
                </a:solidFill>
              </a:rPr>
              <a:t>Baja NPK </a:t>
            </a:r>
            <a:r>
              <a:rPr lang="en-US" sz="1100" b="1" dirty="0" err="1">
                <a:solidFill>
                  <a:srgbClr val="FFFF00"/>
                </a:solidFill>
              </a:rPr>
              <a:t>biru</a:t>
            </a:r>
            <a:endParaRPr lang="en-US" sz="1100" b="1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45766" y="4768725"/>
            <a:ext cx="8034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Baja Urea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84779" y="4433871"/>
            <a:ext cx="7152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Baja </a:t>
            </a:r>
            <a:r>
              <a:rPr lang="en-US" sz="1100" dirty="0" err="1"/>
              <a:t>KCl</a:t>
            </a:r>
            <a:endParaRPr lang="en-US" sz="1100" dirty="0"/>
          </a:p>
        </p:txBody>
      </p:sp>
      <p:sp>
        <p:nvSpPr>
          <p:cNvPr id="31" name="TextBox 30"/>
          <p:cNvSpPr txBox="1"/>
          <p:nvPr/>
        </p:nvSpPr>
        <p:spPr>
          <a:xfrm>
            <a:off x="2162463" y="4157271"/>
            <a:ext cx="13051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Baja </a:t>
            </a:r>
            <a:r>
              <a:rPr lang="en-US" sz="1100" dirty="0" err="1"/>
              <a:t>Nutrisi</a:t>
            </a:r>
            <a:r>
              <a:rPr lang="en-US" sz="1100" dirty="0"/>
              <a:t> </a:t>
            </a:r>
            <a:r>
              <a:rPr lang="en-US" sz="1100" dirty="0" err="1"/>
              <a:t>Mikro</a:t>
            </a:r>
            <a:endParaRPr lang="en-US" sz="11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8274730" y="1549041"/>
            <a:ext cx="1673530" cy="4027165"/>
            <a:chOff x="621995" y="2762249"/>
            <a:chExt cx="1673530" cy="4027165"/>
          </a:xfrm>
        </p:grpSpPr>
        <p:grpSp>
          <p:nvGrpSpPr>
            <p:cNvPr id="34" name="Group 33"/>
            <p:cNvGrpSpPr/>
            <p:nvPr/>
          </p:nvGrpSpPr>
          <p:grpSpPr>
            <a:xfrm>
              <a:off x="677334" y="2762249"/>
              <a:ext cx="1618191" cy="3533771"/>
              <a:chOff x="677334" y="2114071"/>
              <a:chExt cx="2103966" cy="4181950"/>
            </a:xfrm>
          </p:grpSpPr>
          <p:sp>
            <p:nvSpPr>
              <p:cNvPr id="36" name="Trapezoid 35"/>
              <p:cNvSpPr/>
              <p:nvPr/>
            </p:nvSpPr>
            <p:spPr>
              <a:xfrm flipV="1">
                <a:off x="677334" y="4991100"/>
                <a:ext cx="2103966" cy="1295400"/>
              </a:xfrm>
              <a:prstGeom prst="trapezoid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i="1"/>
              </a:p>
            </p:txBody>
          </p:sp>
          <p:sp>
            <p:nvSpPr>
              <p:cNvPr id="37" name="Trapezoid 36"/>
              <p:cNvSpPr/>
              <p:nvPr/>
            </p:nvSpPr>
            <p:spPr>
              <a:xfrm flipV="1">
                <a:off x="877360" y="5762622"/>
                <a:ext cx="1703916" cy="533399"/>
              </a:xfrm>
              <a:prstGeom prst="trapezoid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i="1"/>
              </a:p>
            </p:txBody>
          </p:sp>
          <p:grpSp>
            <p:nvGrpSpPr>
              <p:cNvPr id="38" name="Group 37"/>
              <p:cNvGrpSpPr/>
              <p:nvPr/>
            </p:nvGrpSpPr>
            <p:grpSpPr>
              <a:xfrm rot="21379889">
                <a:off x="1568550" y="2121642"/>
                <a:ext cx="948329" cy="2764932"/>
                <a:chOff x="4171950" y="2340717"/>
                <a:chExt cx="948329" cy="2764932"/>
              </a:xfrm>
            </p:grpSpPr>
            <p:sp>
              <p:nvSpPr>
                <p:cNvPr id="64" name="Freeform 63"/>
                <p:cNvSpPr/>
                <p:nvPr/>
              </p:nvSpPr>
              <p:spPr>
                <a:xfrm rot="483054">
                  <a:off x="4171950" y="2340717"/>
                  <a:ext cx="561975" cy="2583708"/>
                </a:xfrm>
                <a:custGeom>
                  <a:avLst/>
                  <a:gdLst>
                    <a:gd name="connsiteX0" fmla="*/ 219075 w 561975"/>
                    <a:gd name="connsiteY0" fmla="*/ 2583708 h 2583708"/>
                    <a:gd name="connsiteX1" fmla="*/ 247650 w 561975"/>
                    <a:gd name="connsiteY1" fmla="*/ 2536083 h 2583708"/>
                    <a:gd name="connsiteX2" fmla="*/ 266700 w 561975"/>
                    <a:gd name="connsiteY2" fmla="*/ 2450358 h 2583708"/>
                    <a:gd name="connsiteX3" fmla="*/ 257175 w 561975"/>
                    <a:gd name="connsiteY3" fmla="*/ 450108 h 2583708"/>
                    <a:gd name="connsiteX4" fmla="*/ 238125 w 561975"/>
                    <a:gd name="connsiteY4" fmla="*/ 326283 h 2583708"/>
                    <a:gd name="connsiteX5" fmla="*/ 247650 w 561975"/>
                    <a:gd name="connsiteY5" fmla="*/ 2433 h 2583708"/>
                    <a:gd name="connsiteX6" fmla="*/ 266700 w 561975"/>
                    <a:gd name="connsiteY6" fmla="*/ 31008 h 2583708"/>
                    <a:gd name="connsiteX7" fmla="*/ 295275 w 561975"/>
                    <a:gd name="connsiteY7" fmla="*/ 50058 h 2583708"/>
                    <a:gd name="connsiteX8" fmla="*/ 361950 w 561975"/>
                    <a:gd name="connsiteY8" fmla="*/ 116733 h 2583708"/>
                    <a:gd name="connsiteX9" fmla="*/ 400050 w 561975"/>
                    <a:gd name="connsiteY9" fmla="*/ 173883 h 2583708"/>
                    <a:gd name="connsiteX10" fmla="*/ 419100 w 561975"/>
                    <a:gd name="connsiteY10" fmla="*/ 202458 h 2583708"/>
                    <a:gd name="connsiteX11" fmla="*/ 457200 w 561975"/>
                    <a:gd name="connsiteY11" fmla="*/ 269133 h 2583708"/>
                    <a:gd name="connsiteX12" fmla="*/ 476250 w 561975"/>
                    <a:gd name="connsiteY12" fmla="*/ 335808 h 2583708"/>
                    <a:gd name="connsiteX13" fmla="*/ 514350 w 561975"/>
                    <a:gd name="connsiteY13" fmla="*/ 431058 h 2583708"/>
                    <a:gd name="connsiteX14" fmla="*/ 533400 w 561975"/>
                    <a:gd name="connsiteY14" fmla="*/ 545358 h 2583708"/>
                    <a:gd name="connsiteX15" fmla="*/ 542925 w 561975"/>
                    <a:gd name="connsiteY15" fmla="*/ 1116858 h 2583708"/>
                    <a:gd name="connsiteX16" fmla="*/ 552450 w 561975"/>
                    <a:gd name="connsiteY16" fmla="*/ 1164483 h 2583708"/>
                    <a:gd name="connsiteX17" fmla="*/ 561975 w 561975"/>
                    <a:gd name="connsiteY17" fmla="*/ 1278783 h 2583708"/>
                    <a:gd name="connsiteX18" fmla="*/ 552450 w 561975"/>
                    <a:gd name="connsiteY18" fmla="*/ 1583583 h 2583708"/>
                    <a:gd name="connsiteX19" fmla="*/ 533400 w 561975"/>
                    <a:gd name="connsiteY19" fmla="*/ 1650258 h 2583708"/>
                    <a:gd name="connsiteX20" fmla="*/ 514350 w 561975"/>
                    <a:gd name="connsiteY20" fmla="*/ 1678833 h 2583708"/>
                    <a:gd name="connsiteX21" fmla="*/ 504825 w 561975"/>
                    <a:gd name="connsiteY21" fmla="*/ 1707408 h 2583708"/>
                    <a:gd name="connsiteX22" fmla="*/ 485775 w 561975"/>
                    <a:gd name="connsiteY22" fmla="*/ 1735983 h 2583708"/>
                    <a:gd name="connsiteX23" fmla="*/ 476250 w 561975"/>
                    <a:gd name="connsiteY23" fmla="*/ 1764558 h 2583708"/>
                    <a:gd name="connsiteX24" fmla="*/ 409575 w 561975"/>
                    <a:gd name="connsiteY24" fmla="*/ 1850283 h 2583708"/>
                    <a:gd name="connsiteX25" fmla="*/ 371475 w 561975"/>
                    <a:gd name="connsiteY25" fmla="*/ 1878858 h 2583708"/>
                    <a:gd name="connsiteX26" fmla="*/ 342900 w 561975"/>
                    <a:gd name="connsiteY26" fmla="*/ 1888383 h 2583708"/>
                    <a:gd name="connsiteX27" fmla="*/ 295275 w 561975"/>
                    <a:gd name="connsiteY27" fmla="*/ 1955058 h 2583708"/>
                    <a:gd name="connsiteX28" fmla="*/ 285750 w 561975"/>
                    <a:gd name="connsiteY28" fmla="*/ 1983633 h 2583708"/>
                    <a:gd name="connsiteX29" fmla="*/ 266700 w 561975"/>
                    <a:gd name="connsiteY29" fmla="*/ 2012208 h 2583708"/>
                    <a:gd name="connsiteX30" fmla="*/ 276225 w 561975"/>
                    <a:gd name="connsiteY30" fmla="*/ 1983633 h 2583708"/>
                    <a:gd name="connsiteX31" fmla="*/ 266700 w 561975"/>
                    <a:gd name="connsiteY31" fmla="*/ 1859808 h 2583708"/>
                    <a:gd name="connsiteX32" fmla="*/ 219075 w 561975"/>
                    <a:gd name="connsiteY32" fmla="*/ 1774083 h 2583708"/>
                    <a:gd name="connsiteX33" fmla="*/ 180975 w 561975"/>
                    <a:gd name="connsiteY33" fmla="*/ 1707408 h 2583708"/>
                    <a:gd name="connsiteX34" fmla="*/ 161925 w 561975"/>
                    <a:gd name="connsiteY34" fmla="*/ 1678833 h 2583708"/>
                    <a:gd name="connsiteX35" fmla="*/ 152400 w 561975"/>
                    <a:gd name="connsiteY35" fmla="*/ 1640733 h 2583708"/>
                    <a:gd name="connsiteX36" fmla="*/ 133350 w 561975"/>
                    <a:gd name="connsiteY36" fmla="*/ 1583583 h 2583708"/>
                    <a:gd name="connsiteX37" fmla="*/ 114300 w 561975"/>
                    <a:gd name="connsiteY37" fmla="*/ 1507383 h 2583708"/>
                    <a:gd name="connsiteX38" fmla="*/ 95250 w 561975"/>
                    <a:gd name="connsiteY38" fmla="*/ 1431183 h 2583708"/>
                    <a:gd name="connsiteX39" fmla="*/ 57150 w 561975"/>
                    <a:gd name="connsiteY39" fmla="*/ 1307358 h 2583708"/>
                    <a:gd name="connsiteX40" fmla="*/ 28575 w 561975"/>
                    <a:gd name="connsiteY40" fmla="*/ 1135908 h 2583708"/>
                    <a:gd name="connsiteX41" fmla="*/ 0 w 561975"/>
                    <a:gd name="connsiteY41" fmla="*/ 1031133 h 2583708"/>
                    <a:gd name="connsiteX42" fmla="*/ 9525 w 561975"/>
                    <a:gd name="connsiteY42" fmla="*/ 402483 h 2583708"/>
                    <a:gd name="connsiteX43" fmla="*/ 19050 w 561975"/>
                    <a:gd name="connsiteY43" fmla="*/ 373908 h 2583708"/>
                    <a:gd name="connsiteX44" fmla="*/ 38100 w 561975"/>
                    <a:gd name="connsiteY44" fmla="*/ 345333 h 2583708"/>
                    <a:gd name="connsiteX45" fmla="*/ 76200 w 561975"/>
                    <a:gd name="connsiteY45" fmla="*/ 278658 h 2583708"/>
                    <a:gd name="connsiteX46" fmla="*/ 95250 w 561975"/>
                    <a:gd name="connsiteY46" fmla="*/ 221508 h 2583708"/>
                    <a:gd name="connsiteX47" fmla="*/ 104775 w 561975"/>
                    <a:gd name="connsiteY47" fmla="*/ 192933 h 2583708"/>
                    <a:gd name="connsiteX48" fmla="*/ 133350 w 561975"/>
                    <a:gd name="connsiteY48" fmla="*/ 164358 h 2583708"/>
                    <a:gd name="connsiteX49" fmla="*/ 171450 w 561975"/>
                    <a:gd name="connsiteY49" fmla="*/ 107208 h 2583708"/>
                    <a:gd name="connsiteX50" fmla="*/ 219075 w 561975"/>
                    <a:gd name="connsiteY50" fmla="*/ 40533 h 2583708"/>
                    <a:gd name="connsiteX51" fmla="*/ 228600 w 561975"/>
                    <a:gd name="connsiteY51" fmla="*/ 21483 h 2583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561975" h="2583708">
                      <a:moveTo>
                        <a:pt x="219075" y="2583708"/>
                      </a:moveTo>
                      <a:cubicBezTo>
                        <a:pt x="228600" y="2567833"/>
                        <a:pt x="239371" y="2552642"/>
                        <a:pt x="247650" y="2536083"/>
                      </a:cubicBezTo>
                      <a:cubicBezTo>
                        <a:pt x="259374" y="2512635"/>
                        <a:pt x="263042" y="2472308"/>
                        <a:pt x="266700" y="2450358"/>
                      </a:cubicBezTo>
                      <a:cubicBezTo>
                        <a:pt x="263525" y="1783608"/>
                        <a:pt x="263264" y="1116838"/>
                        <a:pt x="257175" y="450108"/>
                      </a:cubicBezTo>
                      <a:cubicBezTo>
                        <a:pt x="256655" y="393175"/>
                        <a:pt x="249865" y="373242"/>
                        <a:pt x="238125" y="326283"/>
                      </a:cubicBezTo>
                      <a:cubicBezTo>
                        <a:pt x="241300" y="218333"/>
                        <a:pt x="237247" y="109927"/>
                        <a:pt x="247650" y="2433"/>
                      </a:cubicBezTo>
                      <a:cubicBezTo>
                        <a:pt x="248753" y="-8961"/>
                        <a:pt x="258605" y="22913"/>
                        <a:pt x="266700" y="31008"/>
                      </a:cubicBezTo>
                      <a:cubicBezTo>
                        <a:pt x="274795" y="39103"/>
                        <a:pt x="285750" y="43708"/>
                        <a:pt x="295275" y="50058"/>
                      </a:cubicBezTo>
                      <a:cubicBezTo>
                        <a:pt x="338944" y="115562"/>
                        <a:pt x="311655" y="99968"/>
                        <a:pt x="361950" y="116733"/>
                      </a:cubicBezTo>
                      <a:lnTo>
                        <a:pt x="400050" y="173883"/>
                      </a:lnTo>
                      <a:cubicBezTo>
                        <a:pt x="406400" y="183408"/>
                        <a:pt x="415480" y="191598"/>
                        <a:pt x="419100" y="202458"/>
                      </a:cubicBezTo>
                      <a:cubicBezTo>
                        <a:pt x="433645" y="246093"/>
                        <a:pt x="422601" y="223001"/>
                        <a:pt x="457200" y="269133"/>
                      </a:cubicBezTo>
                      <a:cubicBezTo>
                        <a:pt x="462033" y="288467"/>
                        <a:pt x="468051" y="316677"/>
                        <a:pt x="476250" y="335808"/>
                      </a:cubicBezTo>
                      <a:cubicBezTo>
                        <a:pt x="508075" y="410067"/>
                        <a:pt x="485443" y="334701"/>
                        <a:pt x="514350" y="431058"/>
                      </a:cubicBezTo>
                      <a:cubicBezTo>
                        <a:pt x="527836" y="476010"/>
                        <a:pt x="526646" y="491328"/>
                        <a:pt x="533400" y="545358"/>
                      </a:cubicBezTo>
                      <a:cubicBezTo>
                        <a:pt x="536575" y="735858"/>
                        <a:pt x="537065" y="926422"/>
                        <a:pt x="542925" y="1116858"/>
                      </a:cubicBezTo>
                      <a:cubicBezTo>
                        <a:pt x="543423" y="1133040"/>
                        <a:pt x="550558" y="1148405"/>
                        <a:pt x="552450" y="1164483"/>
                      </a:cubicBezTo>
                      <a:cubicBezTo>
                        <a:pt x="556917" y="1202453"/>
                        <a:pt x="558800" y="1240683"/>
                        <a:pt x="561975" y="1278783"/>
                      </a:cubicBezTo>
                      <a:cubicBezTo>
                        <a:pt x="558800" y="1380383"/>
                        <a:pt x="558089" y="1482090"/>
                        <a:pt x="552450" y="1583583"/>
                      </a:cubicBezTo>
                      <a:cubicBezTo>
                        <a:pt x="552069" y="1590450"/>
                        <a:pt x="538184" y="1640689"/>
                        <a:pt x="533400" y="1650258"/>
                      </a:cubicBezTo>
                      <a:cubicBezTo>
                        <a:pt x="528280" y="1660497"/>
                        <a:pt x="519470" y="1668594"/>
                        <a:pt x="514350" y="1678833"/>
                      </a:cubicBezTo>
                      <a:cubicBezTo>
                        <a:pt x="509860" y="1687813"/>
                        <a:pt x="509315" y="1698428"/>
                        <a:pt x="504825" y="1707408"/>
                      </a:cubicBezTo>
                      <a:cubicBezTo>
                        <a:pt x="499705" y="1717647"/>
                        <a:pt x="490895" y="1725744"/>
                        <a:pt x="485775" y="1735983"/>
                      </a:cubicBezTo>
                      <a:cubicBezTo>
                        <a:pt x="481285" y="1744963"/>
                        <a:pt x="481126" y="1755781"/>
                        <a:pt x="476250" y="1764558"/>
                      </a:cubicBezTo>
                      <a:cubicBezTo>
                        <a:pt x="456706" y="1799737"/>
                        <a:pt x="439026" y="1825040"/>
                        <a:pt x="409575" y="1850283"/>
                      </a:cubicBezTo>
                      <a:cubicBezTo>
                        <a:pt x="397522" y="1860614"/>
                        <a:pt x="385258" y="1870982"/>
                        <a:pt x="371475" y="1878858"/>
                      </a:cubicBezTo>
                      <a:cubicBezTo>
                        <a:pt x="362758" y="1883839"/>
                        <a:pt x="352425" y="1885208"/>
                        <a:pt x="342900" y="1888383"/>
                      </a:cubicBezTo>
                      <a:cubicBezTo>
                        <a:pt x="336428" y="1897012"/>
                        <a:pt x="302239" y="1941130"/>
                        <a:pt x="295275" y="1955058"/>
                      </a:cubicBezTo>
                      <a:cubicBezTo>
                        <a:pt x="290785" y="1964038"/>
                        <a:pt x="290240" y="1974653"/>
                        <a:pt x="285750" y="1983633"/>
                      </a:cubicBezTo>
                      <a:cubicBezTo>
                        <a:pt x="280630" y="1993872"/>
                        <a:pt x="278148" y="2012208"/>
                        <a:pt x="266700" y="2012208"/>
                      </a:cubicBezTo>
                      <a:cubicBezTo>
                        <a:pt x="256660" y="2012208"/>
                        <a:pt x="273050" y="1993158"/>
                        <a:pt x="276225" y="1983633"/>
                      </a:cubicBezTo>
                      <a:cubicBezTo>
                        <a:pt x="273050" y="1942358"/>
                        <a:pt x="271835" y="1900885"/>
                        <a:pt x="266700" y="1859808"/>
                      </a:cubicBezTo>
                      <a:cubicBezTo>
                        <a:pt x="262831" y="1828857"/>
                        <a:pt x="233336" y="1795475"/>
                        <a:pt x="219075" y="1774083"/>
                      </a:cubicBezTo>
                      <a:cubicBezTo>
                        <a:pt x="172663" y="1704465"/>
                        <a:pt x="229314" y="1792001"/>
                        <a:pt x="180975" y="1707408"/>
                      </a:cubicBezTo>
                      <a:cubicBezTo>
                        <a:pt x="175295" y="1697469"/>
                        <a:pt x="168275" y="1688358"/>
                        <a:pt x="161925" y="1678833"/>
                      </a:cubicBezTo>
                      <a:cubicBezTo>
                        <a:pt x="158750" y="1666133"/>
                        <a:pt x="156162" y="1653272"/>
                        <a:pt x="152400" y="1640733"/>
                      </a:cubicBezTo>
                      <a:cubicBezTo>
                        <a:pt x="146630" y="1621499"/>
                        <a:pt x="137288" y="1603274"/>
                        <a:pt x="133350" y="1583583"/>
                      </a:cubicBezTo>
                      <a:cubicBezTo>
                        <a:pt x="110049" y="1467079"/>
                        <a:pt x="136267" y="1587928"/>
                        <a:pt x="114300" y="1507383"/>
                      </a:cubicBezTo>
                      <a:cubicBezTo>
                        <a:pt x="107411" y="1482124"/>
                        <a:pt x="103529" y="1456021"/>
                        <a:pt x="95250" y="1431183"/>
                      </a:cubicBezTo>
                      <a:cubicBezTo>
                        <a:pt x="68891" y="1352105"/>
                        <a:pt x="81717" y="1393341"/>
                        <a:pt x="57150" y="1307358"/>
                      </a:cubicBezTo>
                      <a:cubicBezTo>
                        <a:pt x="38172" y="1155534"/>
                        <a:pt x="59522" y="1311276"/>
                        <a:pt x="28575" y="1135908"/>
                      </a:cubicBezTo>
                      <a:cubicBezTo>
                        <a:pt x="12848" y="1046789"/>
                        <a:pt x="31743" y="1094618"/>
                        <a:pt x="0" y="1031133"/>
                      </a:cubicBezTo>
                      <a:cubicBezTo>
                        <a:pt x="3175" y="821583"/>
                        <a:pt x="3453" y="611969"/>
                        <a:pt x="9525" y="402483"/>
                      </a:cubicBezTo>
                      <a:cubicBezTo>
                        <a:pt x="9816" y="392447"/>
                        <a:pt x="14560" y="382888"/>
                        <a:pt x="19050" y="373908"/>
                      </a:cubicBezTo>
                      <a:cubicBezTo>
                        <a:pt x="24170" y="363669"/>
                        <a:pt x="32980" y="355572"/>
                        <a:pt x="38100" y="345333"/>
                      </a:cubicBezTo>
                      <a:cubicBezTo>
                        <a:pt x="74463" y="272607"/>
                        <a:pt x="7104" y="370786"/>
                        <a:pt x="76200" y="278658"/>
                      </a:cubicBezTo>
                      <a:lnTo>
                        <a:pt x="95250" y="221508"/>
                      </a:lnTo>
                      <a:cubicBezTo>
                        <a:pt x="98425" y="211983"/>
                        <a:pt x="97675" y="200033"/>
                        <a:pt x="104775" y="192933"/>
                      </a:cubicBezTo>
                      <a:lnTo>
                        <a:pt x="133350" y="164358"/>
                      </a:lnTo>
                      <a:cubicBezTo>
                        <a:pt x="149552" y="115752"/>
                        <a:pt x="132532" y="152612"/>
                        <a:pt x="171450" y="107208"/>
                      </a:cubicBezTo>
                      <a:cubicBezTo>
                        <a:pt x="182203" y="94663"/>
                        <a:pt x="209024" y="57285"/>
                        <a:pt x="219075" y="40533"/>
                      </a:cubicBezTo>
                      <a:cubicBezTo>
                        <a:pt x="222728" y="34445"/>
                        <a:pt x="225425" y="27833"/>
                        <a:pt x="228600" y="21483"/>
                      </a:cubicBezTo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i="1"/>
                </a:p>
              </p:txBody>
            </p:sp>
            <p:sp>
              <p:nvSpPr>
                <p:cNvPr id="65" name="Freeform 64"/>
                <p:cNvSpPr/>
                <p:nvPr/>
              </p:nvSpPr>
              <p:spPr>
                <a:xfrm rot="1119250">
                  <a:off x="4384333" y="2553543"/>
                  <a:ext cx="561975" cy="2404377"/>
                </a:xfrm>
                <a:custGeom>
                  <a:avLst/>
                  <a:gdLst>
                    <a:gd name="connsiteX0" fmla="*/ 219075 w 561975"/>
                    <a:gd name="connsiteY0" fmla="*/ 2583708 h 2583708"/>
                    <a:gd name="connsiteX1" fmla="*/ 247650 w 561975"/>
                    <a:gd name="connsiteY1" fmla="*/ 2536083 h 2583708"/>
                    <a:gd name="connsiteX2" fmla="*/ 266700 w 561975"/>
                    <a:gd name="connsiteY2" fmla="*/ 2450358 h 2583708"/>
                    <a:gd name="connsiteX3" fmla="*/ 257175 w 561975"/>
                    <a:gd name="connsiteY3" fmla="*/ 450108 h 2583708"/>
                    <a:gd name="connsiteX4" fmla="*/ 238125 w 561975"/>
                    <a:gd name="connsiteY4" fmla="*/ 326283 h 2583708"/>
                    <a:gd name="connsiteX5" fmla="*/ 247650 w 561975"/>
                    <a:gd name="connsiteY5" fmla="*/ 2433 h 2583708"/>
                    <a:gd name="connsiteX6" fmla="*/ 266700 w 561975"/>
                    <a:gd name="connsiteY6" fmla="*/ 31008 h 2583708"/>
                    <a:gd name="connsiteX7" fmla="*/ 295275 w 561975"/>
                    <a:gd name="connsiteY7" fmla="*/ 50058 h 2583708"/>
                    <a:gd name="connsiteX8" fmla="*/ 361950 w 561975"/>
                    <a:gd name="connsiteY8" fmla="*/ 116733 h 2583708"/>
                    <a:gd name="connsiteX9" fmla="*/ 400050 w 561975"/>
                    <a:gd name="connsiteY9" fmla="*/ 173883 h 2583708"/>
                    <a:gd name="connsiteX10" fmla="*/ 419100 w 561975"/>
                    <a:gd name="connsiteY10" fmla="*/ 202458 h 2583708"/>
                    <a:gd name="connsiteX11" fmla="*/ 457200 w 561975"/>
                    <a:gd name="connsiteY11" fmla="*/ 269133 h 2583708"/>
                    <a:gd name="connsiteX12" fmla="*/ 476250 w 561975"/>
                    <a:gd name="connsiteY12" fmla="*/ 335808 h 2583708"/>
                    <a:gd name="connsiteX13" fmla="*/ 514350 w 561975"/>
                    <a:gd name="connsiteY13" fmla="*/ 431058 h 2583708"/>
                    <a:gd name="connsiteX14" fmla="*/ 533400 w 561975"/>
                    <a:gd name="connsiteY14" fmla="*/ 545358 h 2583708"/>
                    <a:gd name="connsiteX15" fmla="*/ 542925 w 561975"/>
                    <a:gd name="connsiteY15" fmla="*/ 1116858 h 2583708"/>
                    <a:gd name="connsiteX16" fmla="*/ 552450 w 561975"/>
                    <a:gd name="connsiteY16" fmla="*/ 1164483 h 2583708"/>
                    <a:gd name="connsiteX17" fmla="*/ 561975 w 561975"/>
                    <a:gd name="connsiteY17" fmla="*/ 1278783 h 2583708"/>
                    <a:gd name="connsiteX18" fmla="*/ 552450 w 561975"/>
                    <a:gd name="connsiteY18" fmla="*/ 1583583 h 2583708"/>
                    <a:gd name="connsiteX19" fmla="*/ 533400 w 561975"/>
                    <a:gd name="connsiteY19" fmla="*/ 1650258 h 2583708"/>
                    <a:gd name="connsiteX20" fmla="*/ 514350 w 561975"/>
                    <a:gd name="connsiteY20" fmla="*/ 1678833 h 2583708"/>
                    <a:gd name="connsiteX21" fmla="*/ 504825 w 561975"/>
                    <a:gd name="connsiteY21" fmla="*/ 1707408 h 2583708"/>
                    <a:gd name="connsiteX22" fmla="*/ 485775 w 561975"/>
                    <a:gd name="connsiteY22" fmla="*/ 1735983 h 2583708"/>
                    <a:gd name="connsiteX23" fmla="*/ 476250 w 561975"/>
                    <a:gd name="connsiteY23" fmla="*/ 1764558 h 2583708"/>
                    <a:gd name="connsiteX24" fmla="*/ 409575 w 561975"/>
                    <a:gd name="connsiteY24" fmla="*/ 1850283 h 2583708"/>
                    <a:gd name="connsiteX25" fmla="*/ 371475 w 561975"/>
                    <a:gd name="connsiteY25" fmla="*/ 1878858 h 2583708"/>
                    <a:gd name="connsiteX26" fmla="*/ 342900 w 561975"/>
                    <a:gd name="connsiteY26" fmla="*/ 1888383 h 2583708"/>
                    <a:gd name="connsiteX27" fmla="*/ 295275 w 561975"/>
                    <a:gd name="connsiteY27" fmla="*/ 1955058 h 2583708"/>
                    <a:gd name="connsiteX28" fmla="*/ 285750 w 561975"/>
                    <a:gd name="connsiteY28" fmla="*/ 1983633 h 2583708"/>
                    <a:gd name="connsiteX29" fmla="*/ 266700 w 561975"/>
                    <a:gd name="connsiteY29" fmla="*/ 2012208 h 2583708"/>
                    <a:gd name="connsiteX30" fmla="*/ 276225 w 561975"/>
                    <a:gd name="connsiteY30" fmla="*/ 1983633 h 2583708"/>
                    <a:gd name="connsiteX31" fmla="*/ 266700 w 561975"/>
                    <a:gd name="connsiteY31" fmla="*/ 1859808 h 2583708"/>
                    <a:gd name="connsiteX32" fmla="*/ 219075 w 561975"/>
                    <a:gd name="connsiteY32" fmla="*/ 1774083 h 2583708"/>
                    <a:gd name="connsiteX33" fmla="*/ 180975 w 561975"/>
                    <a:gd name="connsiteY33" fmla="*/ 1707408 h 2583708"/>
                    <a:gd name="connsiteX34" fmla="*/ 161925 w 561975"/>
                    <a:gd name="connsiteY34" fmla="*/ 1678833 h 2583708"/>
                    <a:gd name="connsiteX35" fmla="*/ 152400 w 561975"/>
                    <a:gd name="connsiteY35" fmla="*/ 1640733 h 2583708"/>
                    <a:gd name="connsiteX36" fmla="*/ 133350 w 561975"/>
                    <a:gd name="connsiteY36" fmla="*/ 1583583 h 2583708"/>
                    <a:gd name="connsiteX37" fmla="*/ 114300 w 561975"/>
                    <a:gd name="connsiteY37" fmla="*/ 1507383 h 2583708"/>
                    <a:gd name="connsiteX38" fmla="*/ 95250 w 561975"/>
                    <a:gd name="connsiteY38" fmla="*/ 1431183 h 2583708"/>
                    <a:gd name="connsiteX39" fmla="*/ 57150 w 561975"/>
                    <a:gd name="connsiteY39" fmla="*/ 1307358 h 2583708"/>
                    <a:gd name="connsiteX40" fmla="*/ 28575 w 561975"/>
                    <a:gd name="connsiteY40" fmla="*/ 1135908 h 2583708"/>
                    <a:gd name="connsiteX41" fmla="*/ 0 w 561975"/>
                    <a:gd name="connsiteY41" fmla="*/ 1031133 h 2583708"/>
                    <a:gd name="connsiteX42" fmla="*/ 9525 w 561975"/>
                    <a:gd name="connsiteY42" fmla="*/ 402483 h 2583708"/>
                    <a:gd name="connsiteX43" fmla="*/ 19050 w 561975"/>
                    <a:gd name="connsiteY43" fmla="*/ 373908 h 2583708"/>
                    <a:gd name="connsiteX44" fmla="*/ 38100 w 561975"/>
                    <a:gd name="connsiteY44" fmla="*/ 345333 h 2583708"/>
                    <a:gd name="connsiteX45" fmla="*/ 76200 w 561975"/>
                    <a:gd name="connsiteY45" fmla="*/ 278658 h 2583708"/>
                    <a:gd name="connsiteX46" fmla="*/ 95250 w 561975"/>
                    <a:gd name="connsiteY46" fmla="*/ 221508 h 2583708"/>
                    <a:gd name="connsiteX47" fmla="*/ 104775 w 561975"/>
                    <a:gd name="connsiteY47" fmla="*/ 192933 h 2583708"/>
                    <a:gd name="connsiteX48" fmla="*/ 133350 w 561975"/>
                    <a:gd name="connsiteY48" fmla="*/ 164358 h 2583708"/>
                    <a:gd name="connsiteX49" fmla="*/ 171450 w 561975"/>
                    <a:gd name="connsiteY49" fmla="*/ 107208 h 2583708"/>
                    <a:gd name="connsiteX50" fmla="*/ 219075 w 561975"/>
                    <a:gd name="connsiteY50" fmla="*/ 40533 h 2583708"/>
                    <a:gd name="connsiteX51" fmla="*/ 228600 w 561975"/>
                    <a:gd name="connsiteY51" fmla="*/ 21483 h 2583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561975" h="2583708">
                      <a:moveTo>
                        <a:pt x="219075" y="2583708"/>
                      </a:moveTo>
                      <a:cubicBezTo>
                        <a:pt x="228600" y="2567833"/>
                        <a:pt x="239371" y="2552642"/>
                        <a:pt x="247650" y="2536083"/>
                      </a:cubicBezTo>
                      <a:cubicBezTo>
                        <a:pt x="259374" y="2512635"/>
                        <a:pt x="263042" y="2472308"/>
                        <a:pt x="266700" y="2450358"/>
                      </a:cubicBezTo>
                      <a:cubicBezTo>
                        <a:pt x="263525" y="1783608"/>
                        <a:pt x="263264" y="1116838"/>
                        <a:pt x="257175" y="450108"/>
                      </a:cubicBezTo>
                      <a:cubicBezTo>
                        <a:pt x="256655" y="393175"/>
                        <a:pt x="249865" y="373242"/>
                        <a:pt x="238125" y="326283"/>
                      </a:cubicBezTo>
                      <a:cubicBezTo>
                        <a:pt x="241300" y="218333"/>
                        <a:pt x="237247" y="109927"/>
                        <a:pt x="247650" y="2433"/>
                      </a:cubicBezTo>
                      <a:cubicBezTo>
                        <a:pt x="248753" y="-8961"/>
                        <a:pt x="258605" y="22913"/>
                        <a:pt x="266700" y="31008"/>
                      </a:cubicBezTo>
                      <a:cubicBezTo>
                        <a:pt x="274795" y="39103"/>
                        <a:pt x="285750" y="43708"/>
                        <a:pt x="295275" y="50058"/>
                      </a:cubicBezTo>
                      <a:cubicBezTo>
                        <a:pt x="338944" y="115562"/>
                        <a:pt x="311655" y="99968"/>
                        <a:pt x="361950" y="116733"/>
                      </a:cubicBezTo>
                      <a:lnTo>
                        <a:pt x="400050" y="173883"/>
                      </a:lnTo>
                      <a:cubicBezTo>
                        <a:pt x="406400" y="183408"/>
                        <a:pt x="415480" y="191598"/>
                        <a:pt x="419100" y="202458"/>
                      </a:cubicBezTo>
                      <a:cubicBezTo>
                        <a:pt x="433645" y="246093"/>
                        <a:pt x="422601" y="223001"/>
                        <a:pt x="457200" y="269133"/>
                      </a:cubicBezTo>
                      <a:cubicBezTo>
                        <a:pt x="462033" y="288467"/>
                        <a:pt x="468051" y="316677"/>
                        <a:pt x="476250" y="335808"/>
                      </a:cubicBezTo>
                      <a:cubicBezTo>
                        <a:pt x="508075" y="410067"/>
                        <a:pt x="485443" y="334701"/>
                        <a:pt x="514350" y="431058"/>
                      </a:cubicBezTo>
                      <a:cubicBezTo>
                        <a:pt x="527836" y="476010"/>
                        <a:pt x="526646" y="491328"/>
                        <a:pt x="533400" y="545358"/>
                      </a:cubicBezTo>
                      <a:cubicBezTo>
                        <a:pt x="536575" y="735858"/>
                        <a:pt x="537065" y="926422"/>
                        <a:pt x="542925" y="1116858"/>
                      </a:cubicBezTo>
                      <a:cubicBezTo>
                        <a:pt x="543423" y="1133040"/>
                        <a:pt x="550558" y="1148405"/>
                        <a:pt x="552450" y="1164483"/>
                      </a:cubicBezTo>
                      <a:cubicBezTo>
                        <a:pt x="556917" y="1202453"/>
                        <a:pt x="558800" y="1240683"/>
                        <a:pt x="561975" y="1278783"/>
                      </a:cubicBezTo>
                      <a:cubicBezTo>
                        <a:pt x="558800" y="1380383"/>
                        <a:pt x="558089" y="1482090"/>
                        <a:pt x="552450" y="1583583"/>
                      </a:cubicBezTo>
                      <a:cubicBezTo>
                        <a:pt x="552069" y="1590450"/>
                        <a:pt x="538184" y="1640689"/>
                        <a:pt x="533400" y="1650258"/>
                      </a:cubicBezTo>
                      <a:cubicBezTo>
                        <a:pt x="528280" y="1660497"/>
                        <a:pt x="519470" y="1668594"/>
                        <a:pt x="514350" y="1678833"/>
                      </a:cubicBezTo>
                      <a:cubicBezTo>
                        <a:pt x="509860" y="1687813"/>
                        <a:pt x="509315" y="1698428"/>
                        <a:pt x="504825" y="1707408"/>
                      </a:cubicBezTo>
                      <a:cubicBezTo>
                        <a:pt x="499705" y="1717647"/>
                        <a:pt x="490895" y="1725744"/>
                        <a:pt x="485775" y="1735983"/>
                      </a:cubicBezTo>
                      <a:cubicBezTo>
                        <a:pt x="481285" y="1744963"/>
                        <a:pt x="481126" y="1755781"/>
                        <a:pt x="476250" y="1764558"/>
                      </a:cubicBezTo>
                      <a:cubicBezTo>
                        <a:pt x="456706" y="1799737"/>
                        <a:pt x="439026" y="1825040"/>
                        <a:pt x="409575" y="1850283"/>
                      </a:cubicBezTo>
                      <a:cubicBezTo>
                        <a:pt x="397522" y="1860614"/>
                        <a:pt x="385258" y="1870982"/>
                        <a:pt x="371475" y="1878858"/>
                      </a:cubicBezTo>
                      <a:cubicBezTo>
                        <a:pt x="362758" y="1883839"/>
                        <a:pt x="352425" y="1885208"/>
                        <a:pt x="342900" y="1888383"/>
                      </a:cubicBezTo>
                      <a:cubicBezTo>
                        <a:pt x="336428" y="1897012"/>
                        <a:pt x="302239" y="1941130"/>
                        <a:pt x="295275" y="1955058"/>
                      </a:cubicBezTo>
                      <a:cubicBezTo>
                        <a:pt x="290785" y="1964038"/>
                        <a:pt x="290240" y="1974653"/>
                        <a:pt x="285750" y="1983633"/>
                      </a:cubicBezTo>
                      <a:cubicBezTo>
                        <a:pt x="280630" y="1993872"/>
                        <a:pt x="278148" y="2012208"/>
                        <a:pt x="266700" y="2012208"/>
                      </a:cubicBezTo>
                      <a:cubicBezTo>
                        <a:pt x="256660" y="2012208"/>
                        <a:pt x="273050" y="1993158"/>
                        <a:pt x="276225" y="1983633"/>
                      </a:cubicBezTo>
                      <a:cubicBezTo>
                        <a:pt x="273050" y="1942358"/>
                        <a:pt x="271835" y="1900885"/>
                        <a:pt x="266700" y="1859808"/>
                      </a:cubicBezTo>
                      <a:cubicBezTo>
                        <a:pt x="262831" y="1828857"/>
                        <a:pt x="233336" y="1795475"/>
                        <a:pt x="219075" y="1774083"/>
                      </a:cubicBezTo>
                      <a:cubicBezTo>
                        <a:pt x="172663" y="1704465"/>
                        <a:pt x="229314" y="1792001"/>
                        <a:pt x="180975" y="1707408"/>
                      </a:cubicBezTo>
                      <a:cubicBezTo>
                        <a:pt x="175295" y="1697469"/>
                        <a:pt x="168275" y="1688358"/>
                        <a:pt x="161925" y="1678833"/>
                      </a:cubicBezTo>
                      <a:cubicBezTo>
                        <a:pt x="158750" y="1666133"/>
                        <a:pt x="156162" y="1653272"/>
                        <a:pt x="152400" y="1640733"/>
                      </a:cubicBezTo>
                      <a:cubicBezTo>
                        <a:pt x="146630" y="1621499"/>
                        <a:pt x="137288" y="1603274"/>
                        <a:pt x="133350" y="1583583"/>
                      </a:cubicBezTo>
                      <a:cubicBezTo>
                        <a:pt x="110049" y="1467079"/>
                        <a:pt x="136267" y="1587928"/>
                        <a:pt x="114300" y="1507383"/>
                      </a:cubicBezTo>
                      <a:cubicBezTo>
                        <a:pt x="107411" y="1482124"/>
                        <a:pt x="103529" y="1456021"/>
                        <a:pt x="95250" y="1431183"/>
                      </a:cubicBezTo>
                      <a:cubicBezTo>
                        <a:pt x="68891" y="1352105"/>
                        <a:pt x="81717" y="1393341"/>
                        <a:pt x="57150" y="1307358"/>
                      </a:cubicBezTo>
                      <a:cubicBezTo>
                        <a:pt x="38172" y="1155534"/>
                        <a:pt x="59522" y="1311276"/>
                        <a:pt x="28575" y="1135908"/>
                      </a:cubicBezTo>
                      <a:cubicBezTo>
                        <a:pt x="12848" y="1046789"/>
                        <a:pt x="31743" y="1094618"/>
                        <a:pt x="0" y="1031133"/>
                      </a:cubicBezTo>
                      <a:cubicBezTo>
                        <a:pt x="3175" y="821583"/>
                        <a:pt x="3453" y="611969"/>
                        <a:pt x="9525" y="402483"/>
                      </a:cubicBezTo>
                      <a:cubicBezTo>
                        <a:pt x="9816" y="392447"/>
                        <a:pt x="14560" y="382888"/>
                        <a:pt x="19050" y="373908"/>
                      </a:cubicBezTo>
                      <a:cubicBezTo>
                        <a:pt x="24170" y="363669"/>
                        <a:pt x="32980" y="355572"/>
                        <a:pt x="38100" y="345333"/>
                      </a:cubicBezTo>
                      <a:cubicBezTo>
                        <a:pt x="74463" y="272607"/>
                        <a:pt x="7104" y="370786"/>
                        <a:pt x="76200" y="278658"/>
                      </a:cubicBezTo>
                      <a:lnTo>
                        <a:pt x="95250" y="221508"/>
                      </a:lnTo>
                      <a:cubicBezTo>
                        <a:pt x="98425" y="211983"/>
                        <a:pt x="97675" y="200033"/>
                        <a:pt x="104775" y="192933"/>
                      </a:cubicBezTo>
                      <a:lnTo>
                        <a:pt x="133350" y="164358"/>
                      </a:lnTo>
                      <a:cubicBezTo>
                        <a:pt x="149552" y="115752"/>
                        <a:pt x="132532" y="152612"/>
                        <a:pt x="171450" y="107208"/>
                      </a:cubicBezTo>
                      <a:cubicBezTo>
                        <a:pt x="182203" y="94663"/>
                        <a:pt x="209024" y="57285"/>
                        <a:pt x="219075" y="40533"/>
                      </a:cubicBezTo>
                      <a:cubicBezTo>
                        <a:pt x="222728" y="34445"/>
                        <a:pt x="225425" y="27833"/>
                        <a:pt x="228600" y="21483"/>
                      </a:cubicBezTo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i="1"/>
                </a:p>
              </p:txBody>
            </p:sp>
            <p:sp>
              <p:nvSpPr>
                <p:cNvPr id="66" name="Freeform 65"/>
                <p:cNvSpPr/>
                <p:nvPr/>
              </p:nvSpPr>
              <p:spPr>
                <a:xfrm rot="1696578">
                  <a:off x="4557979" y="2681520"/>
                  <a:ext cx="561975" cy="2349043"/>
                </a:xfrm>
                <a:custGeom>
                  <a:avLst/>
                  <a:gdLst>
                    <a:gd name="connsiteX0" fmla="*/ 219075 w 561975"/>
                    <a:gd name="connsiteY0" fmla="*/ 2583708 h 2583708"/>
                    <a:gd name="connsiteX1" fmla="*/ 247650 w 561975"/>
                    <a:gd name="connsiteY1" fmla="*/ 2536083 h 2583708"/>
                    <a:gd name="connsiteX2" fmla="*/ 266700 w 561975"/>
                    <a:gd name="connsiteY2" fmla="*/ 2450358 h 2583708"/>
                    <a:gd name="connsiteX3" fmla="*/ 257175 w 561975"/>
                    <a:gd name="connsiteY3" fmla="*/ 450108 h 2583708"/>
                    <a:gd name="connsiteX4" fmla="*/ 238125 w 561975"/>
                    <a:gd name="connsiteY4" fmla="*/ 326283 h 2583708"/>
                    <a:gd name="connsiteX5" fmla="*/ 247650 w 561975"/>
                    <a:gd name="connsiteY5" fmla="*/ 2433 h 2583708"/>
                    <a:gd name="connsiteX6" fmla="*/ 266700 w 561975"/>
                    <a:gd name="connsiteY6" fmla="*/ 31008 h 2583708"/>
                    <a:gd name="connsiteX7" fmla="*/ 295275 w 561975"/>
                    <a:gd name="connsiteY7" fmla="*/ 50058 h 2583708"/>
                    <a:gd name="connsiteX8" fmla="*/ 361950 w 561975"/>
                    <a:gd name="connsiteY8" fmla="*/ 116733 h 2583708"/>
                    <a:gd name="connsiteX9" fmla="*/ 400050 w 561975"/>
                    <a:gd name="connsiteY9" fmla="*/ 173883 h 2583708"/>
                    <a:gd name="connsiteX10" fmla="*/ 419100 w 561975"/>
                    <a:gd name="connsiteY10" fmla="*/ 202458 h 2583708"/>
                    <a:gd name="connsiteX11" fmla="*/ 457200 w 561975"/>
                    <a:gd name="connsiteY11" fmla="*/ 269133 h 2583708"/>
                    <a:gd name="connsiteX12" fmla="*/ 476250 w 561975"/>
                    <a:gd name="connsiteY12" fmla="*/ 335808 h 2583708"/>
                    <a:gd name="connsiteX13" fmla="*/ 514350 w 561975"/>
                    <a:gd name="connsiteY13" fmla="*/ 431058 h 2583708"/>
                    <a:gd name="connsiteX14" fmla="*/ 533400 w 561975"/>
                    <a:gd name="connsiteY14" fmla="*/ 545358 h 2583708"/>
                    <a:gd name="connsiteX15" fmla="*/ 542925 w 561975"/>
                    <a:gd name="connsiteY15" fmla="*/ 1116858 h 2583708"/>
                    <a:gd name="connsiteX16" fmla="*/ 552450 w 561975"/>
                    <a:gd name="connsiteY16" fmla="*/ 1164483 h 2583708"/>
                    <a:gd name="connsiteX17" fmla="*/ 561975 w 561975"/>
                    <a:gd name="connsiteY17" fmla="*/ 1278783 h 2583708"/>
                    <a:gd name="connsiteX18" fmla="*/ 552450 w 561975"/>
                    <a:gd name="connsiteY18" fmla="*/ 1583583 h 2583708"/>
                    <a:gd name="connsiteX19" fmla="*/ 533400 w 561975"/>
                    <a:gd name="connsiteY19" fmla="*/ 1650258 h 2583708"/>
                    <a:gd name="connsiteX20" fmla="*/ 514350 w 561975"/>
                    <a:gd name="connsiteY20" fmla="*/ 1678833 h 2583708"/>
                    <a:gd name="connsiteX21" fmla="*/ 504825 w 561975"/>
                    <a:gd name="connsiteY21" fmla="*/ 1707408 h 2583708"/>
                    <a:gd name="connsiteX22" fmla="*/ 485775 w 561975"/>
                    <a:gd name="connsiteY22" fmla="*/ 1735983 h 2583708"/>
                    <a:gd name="connsiteX23" fmla="*/ 476250 w 561975"/>
                    <a:gd name="connsiteY23" fmla="*/ 1764558 h 2583708"/>
                    <a:gd name="connsiteX24" fmla="*/ 409575 w 561975"/>
                    <a:gd name="connsiteY24" fmla="*/ 1850283 h 2583708"/>
                    <a:gd name="connsiteX25" fmla="*/ 371475 w 561975"/>
                    <a:gd name="connsiteY25" fmla="*/ 1878858 h 2583708"/>
                    <a:gd name="connsiteX26" fmla="*/ 342900 w 561975"/>
                    <a:gd name="connsiteY26" fmla="*/ 1888383 h 2583708"/>
                    <a:gd name="connsiteX27" fmla="*/ 295275 w 561975"/>
                    <a:gd name="connsiteY27" fmla="*/ 1955058 h 2583708"/>
                    <a:gd name="connsiteX28" fmla="*/ 285750 w 561975"/>
                    <a:gd name="connsiteY28" fmla="*/ 1983633 h 2583708"/>
                    <a:gd name="connsiteX29" fmla="*/ 266700 w 561975"/>
                    <a:gd name="connsiteY29" fmla="*/ 2012208 h 2583708"/>
                    <a:gd name="connsiteX30" fmla="*/ 276225 w 561975"/>
                    <a:gd name="connsiteY30" fmla="*/ 1983633 h 2583708"/>
                    <a:gd name="connsiteX31" fmla="*/ 266700 w 561975"/>
                    <a:gd name="connsiteY31" fmla="*/ 1859808 h 2583708"/>
                    <a:gd name="connsiteX32" fmla="*/ 219075 w 561975"/>
                    <a:gd name="connsiteY32" fmla="*/ 1774083 h 2583708"/>
                    <a:gd name="connsiteX33" fmla="*/ 180975 w 561975"/>
                    <a:gd name="connsiteY33" fmla="*/ 1707408 h 2583708"/>
                    <a:gd name="connsiteX34" fmla="*/ 161925 w 561975"/>
                    <a:gd name="connsiteY34" fmla="*/ 1678833 h 2583708"/>
                    <a:gd name="connsiteX35" fmla="*/ 152400 w 561975"/>
                    <a:gd name="connsiteY35" fmla="*/ 1640733 h 2583708"/>
                    <a:gd name="connsiteX36" fmla="*/ 133350 w 561975"/>
                    <a:gd name="connsiteY36" fmla="*/ 1583583 h 2583708"/>
                    <a:gd name="connsiteX37" fmla="*/ 114300 w 561975"/>
                    <a:gd name="connsiteY37" fmla="*/ 1507383 h 2583708"/>
                    <a:gd name="connsiteX38" fmla="*/ 95250 w 561975"/>
                    <a:gd name="connsiteY38" fmla="*/ 1431183 h 2583708"/>
                    <a:gd name="connsiteX39" fmla="*/ 57150 w 561975"/>
                    <a:gd name="connsiteY39" fmla="*/ 1307358 h 2583708"/>
                    <a:gd name="connsiteX40" fmla="*/ 28575 w 561975"/>
                    <a:gd name="connsiteY40" fmla="*/ 1135908 h 2583708"/>
                    <a:gd name="connsiteX41" fmla="*/ 0 w 561975"/>
                    <a:gd name="connsiteY41" fmla="*/ 1031133 h 2583708"/>
                    <a:gd name="connsiteX42" fmla="*/ 9525 w 561975"/>
                    <a:gd name="connsiteY42" fmla="*/ 402483 h 2583708"/>
                    <a:gd name="connsiteX43" fmla="*/ 19050 w 561975"/>
                    <a:gd name="connsiteY43" fmla="*/ 373908 h 2583708"/>
                    <a:gd name="connsiteX44" fmla="*/ 38100 w 561975"/>
                    <a:gd name="connsiteY44" fmla="*/ 345333 h 2583708"/>
                    <a:gd name="connsiteX45" fmla="*/ 76200 w 561975"/>
                    <a:gd name="connsiteY45" fmla="*/ 278658 h 2583708"/>
                    <a:gd name="connsiteX46" fmla="*/ 95250 w 561975"/>
                    <a:gd name="connsiteY46" fmla="*/ 221508 h 2583708"/>
                    <a:gd name="connsiteX47" fmla="*/ 104775 w 561975"/>
                    <a:gd name="connsiteY47" fmla="*/ 192933 h 2583708"/>
                    <a:gd name="connsiteX48" fmla="*/ 133350 w 561975"/>
                    <a:gd name="connsiteY48" fmla="*/ 164358 h 2583708"/>
                    <a:gd name="connsiteX49" fmla="*/ 171450 w 561975"/>
                    <a:gd name="connsiteY49" fmla="*/ 107208 h 2583708"/>
                    <a:gd name="connsiteX50" fmla="*/ 219075 w 561975"/>
                    <a:gd name="connsiteY50" fmla="*/ 40533 h 2583708"/>
                    <a:gd name="connsiteX51" fmla="*/ 228600 w 561975"/>
                    <a:gd name="connsiteY51" fmla="*/ 21483 h 2583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561975" h="2583708">
                      <a:moveTo>
                        <a:pt x="219075" y="2583708"/>
                      </a:moveTo>
                      <a:cubicBezTo>
                        <a:pt x="228600" y="2567833"/>
                        <a:pt x="239371" y="2552642"/>
                        <a:pt x="247650" y="2536083"/>
                      </a:cubicBezTo>
                      <a:cubicBezTo>
                        <a:pt x="259374" y="2512635"/>
                        <a:pt x="263042" y="2472308"/>
                        <a:pt x="266700" y="2450358"/>
                      </a:cubicBezTo>
                      <a:cubicBezTo>
                        <a:pt x="263525" y="1783608"/>
                        <a:pt x="263264" y="1116838"/>
                        <a:pt x="257175" y="450108"/>
                      </a:cubicBezTo>
                      <a:cubicBezTo>
                        <a:pt x="256655" y="393175"/>
                        <a:pt x="249865" y="373242"/>
                        <a:pt x="238125" y="326283"/>
                      </a:cubicBezTo>
                      <a:cubicBezTo>
                        <a:pt x="241300" y="218333"/>
                        <a:pt x="237247" y="109927"/>
                        <a:pt x="247650" y="2433"/>
                      </a:cubicBezTo>
                      <a:cubicBezTo>
                        <a:pt x="248753" y="-8961"/>
                        <a:pt x="258605" y="22913"/>
                        <a:pt x="266700" y="31008"/>
                      </a:cubicBezTo>
                      <a:cubicBezTo>
                        <a:pt x="274795" y="39103"/>
                        <a:pt x="285750" y="43708"/>
                        <a:pt x="295275" y="50058"/>
                      </a:cubicBezTo>
                      <a:cubicBezTo>
                        <a:pt x="338944" y="115562"/>
                        <a:pt x="311655" y="99968"/>
                        <a:pt x="361950" y="116733"/>
                      </a:cubicBezTo>
                      <a:lnTo>
                        <a:pt x="400050" y="173883"/>
                      </a:lnTo>
                      <a:cubicBezTo>
                        <a:pt x="406400" y="183408"/>
                        <a:pt x="415480" y="191598"/>
                        <a:pt x="419100" y="202458"/>
                      </a:cubicBezTo>
                      <a:cubicBezTo>
                        <a:pt x="433645" y="246093"/>
                        <a:pt x="422601" y="223001"/>
                        <a:pt x="457200" y="269133"/>
                      </a:cubicBezTo>
                      <a:cubicBezTo>
                        <a:pt x="462033" y="288467"/>
                        <a:pt x="468051" y="316677"/>
                        <a:pt x="476250" y="335808"/>
                      </a:cubicBezTo>
                      <a:cubicBezTo>
                        <a:pt x="508075" y="410067"/>
                        <a:pt x="485443" y="334701"/>
                        <a:pt x="514350" y="431058"/>
                      </a:cubicBezTo>
                      <a:cubicBezTo>
                        <a:pt x="527836" y="476010"/>
                        <a:pt x="526646" y="491328"/>
                        <a:pt x="533400" y="545358"/>
                      </a:cubicBezTo>
                      <a:cubicBezTo>
                        <a:pt x="536575" y="735858"/>
                        <a:pt x="537065" y="926422"/>
                        <a:pt x="542925" y="1116858"/>
                      </a:cubicBezTo>
                      <a:cubicBezTo>
                        <a:pt x="543423" y="1133040"/>
                        <a:pt x="550558" y="1148405"/>
                        <a:pt x="552450" y="1164483"/>
                      </a:cubicBezTo>
                      <a:cubicBezTo>
                        <a:pt x="556917" y="1202453"/>
                        <a:pt x="558800" y="1240683"/>
                        <a:pt x="561975" y="1278783"/>
                      </a:cubicBezTo>
                      <a:cubicBezTo>
                        <a:pt x="558800" y="1380383"/>
                        <a:pt x="558089" y="1482090"/>
                        <a:pt x="552450" y="1583583"/>
                      </a:cubicBezTo>
                      <a:cubicBezTo>
                        <a:pt x="552069" y="1590450"/>
                        <a:pt x="538184" y="1640689"/>
                        <a:pt x="533400" y="1650258"/>
                      </a:cubicBezTo>
                      <a:cubicBezTo>
                        <a:pt x="528280" y="1660497"/>
                        <a:pt x="519470" y="1668594"/>
                        <a:pt x="514350" y="1678833"/>
                      </a:cubicBezTo>
                      <a:cubicBezTo>
                        <a:pt x="509860" y="1687813"/>
                        <a:pt x="509315" y="1698428"/>
                        <a:pt x="504825" y="1707408"/>
                      </a:cubicBezTo>
                      <a:cubicBezTo>
                        <a:pt x="499705" y="1717647"/>
                        <a:pt x="490895" y="1725744"/>
                        <a:pt x="485775" y="1735983"/>
                      </a:cubicBezTo>
                      <a:cubicBezTo>
                        <a:pt x="481285" y="1744963"/>
                        <a:pt x="481126" y="1755781"/>
                        <a:pt x="476250" y="1764558"/>
                      </a:cubicBezTo>
                      <a:cubicBezTo>
                        <a:pt x="456706" y="1799737"/>
                        <a:pt x="439026" y="1825040"/>
                        <a:pt x="409575" y="1850283"/>
                      </a:cubicBezTo>
                      <a:cubicBezTo>
                        <a:pt x="397522" y="1860614"/>
                        <a:pt x="385258" y="1870982"/>
                        <a:pt x="371475" y="1878858"/>
                      </a:cubicBezTo>
                      <a:cubicBezTo>
                        <a:pt x="362758" y="1883839"/>
                        <a:pt x="352425" y="1885208"/>
                        <a:pt x="342900" y="1888383"/>
                      </a:cubicBezTo>
                      <a:cubicBezTo>
                        <a:pt x="336428" y="1897012"/>
                        <a:pt x="302239" y="1941130"/>
                        <a:pt x="295275" y="1955058"/>
                      </a:cubicBezTo>
                      <a:cubicBezTo>
                        <a:pt x="290785" y="1964038"/>
                        <a:pt x="290240" y="1974653"/>
                        <a:pt x="285750" y="1983633"/>
                      </a:cubicBezTo>
                      <a:cubicBezTo>
                        <a:pt x="280630" y="1993872"/>
                        <a:pt x="278148" y="2012208"/>
                        <a:pt x="266700" y="2012208"/>
                      </a:cubicBezTo>
                      <a:cubicBezTo>
                        <a:pt x="256660" y="2012208"/>
                        <a:pt x="273050" y="1993158"/>
                        <a:pt x="276225" y="1983633"/>
                      </a:cubicBezTo>
                      <a:cubicBezTo>
                        <a:pt x="273050" y="1942358"/>
                        <a:pt x="271835" y="1900885"/>
                        <a:pt x="266700" y="1859808"/>
                      </a:cubicBezTo>
                      <a:cubicBezTo>
                        <a:pt x="262831" y="1828857"/>
                        <a:pt x="233336" y="1795475"/>
                        <a:pt x="219075" y="1774083"/>
                      </a:cubicBezTo>
                      <a:cubicBezTo>
                        <a:pt x="172663" y="1704465"/>
                        <a:pt x="229314" y="1792001"/>
                        <a:pt x="180975" y="1707408"/>
                      </a:cubicBezTo>
                      <a:cubicBezTo>
                        <a:pt x="175295" y="1697469"/>
                        <a:pt x="168275" y="1688358"/>
                        <a:pt x="161925" y="1678833"/>
                      </a:cubicBezTo>
                      <a:cubicBezTo>
                        <a:pt x="158750" y="1666133"/>
                        <a:pt x="156162" y="1653272"/>
                        <a:pt x="152400" y="1640733"/>
                      </a:cubicBezTo>
                      <a:cubicBezTo>
                        <a:pt x="146630" y="1621499"/>
                        <a:pt x="137288" y="1603274"/>
                        <a:pt x="133350" y="1583583"/>
                      </a:cubicBezTo>
                      <a:cubicBezTo>
                        <a:pt x="110049" y="1467079"/>
                        <a:pt x="136267" y="1587928"/>
                        <a:pt x="114300" y="1507383"/>
                      </a:cubicBezTo>
                      <a:cubicBezTo>
                        <a:pt x="107411" y="1482124"/>
                        <a:pt x="103529" y="1456021"/>
                        <a:pt x="95250" y="1431183"/>
                      </a:cubicBezTo>
                      <a:cubicBezTo>
                        <a:pt x="68891" y="1352105"/>
                        <a:pt x="81717" y="1393341"/>
                        <a:pt x="57150" y="1307358"/>
                      </a:cubicBezTo>
                      <a:cubicBezTo>
                        <a:pt x="38172" y="1155534"/>
                        <a:pt x="59522" y="1311276"/>
                        <a:pt x="28575" y="1135908"/>
                      </a:cubicBezTo>
                      <a:cubicBezTo>
                        <a:pt x="12848" y="1046789"/>
                        <a:pt x="31743" y="1094618"/>
                        <a:pt x="0" y="1031133"/>
                      </a:cubicBezTo>
                      <a:cubicBezTo>
                        <a:pt x="3175" y="821583"/>
                        <a:pt x="3453" y="611969"/>
                        <a:pt x="9525" y="402483"/>
                      </a:cubicBezTo>
                      <a:cubicBezTo>
                        <a:pt x="9816" y="392447"/>
                        <a:pt x="14560" y="382888"/>
                        <a:pt x="19050" y="373908"/>
                      </a:cubicBezTo>
                      <a:cubicBezTo>
                        <a:pt x="24170" y="363669"/>
                        <a:pt x="32980" y="355572"/>
                        <a:pt x="38100" y="345333"/>
                      </a:cubicBezTo>
                      <a:cubicBezTo>
                        <a:pt x="74463" y="272607"/>
                        <a:pt x="7104" y="370786"/>
                        <a:pt x="76200" y="278658"/>
                      </a:cubicBezTo>
                      <a:lnTo>
                        <a:pt x="95250" y="221508"/>
                      </a:lnTo>
                      <a:cubicBezTo>
                        <a:pt x="98425" y="211983"/>
                        <a:pt x="97675" y="200033"/>
                        <a:pt x="104775" y="192933"/>
                      </a:cubicBezTo>
                      <a:lnTo>
                        <a:pt x="133350" y="164358"/>
                      </a:lnTo>
                      <a:cubicBezTo>
                        <a:pt x="149552" y="115752"/>
                        <a:pt x="132532" y="152612"/>
                        <a:pt x="171450" y="107208"/>
                      </a:cubicBezTo>
                      <a:cubicBezTo>
                        <a:pt x="182203" y="94663"/>
                        <a:pt x="209024" y="57285"/>
                        <a:pt x="219075" y="40533"/>
                      </a:cubicBezTo>
                      <a:cubicBezTo>
                        <a:pt x="222728" y="34445"/>
                        <a:pt x="225425" y="27833"/>
                        <a:pt x="228600" y="21483"/>
                      </a:cubicBezTo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i="1"/>
                </a:p>
              </p:txBody>
            </p:sp>
            <p:sp>
              <p:nvSpPr>
                <p:cNvPr id="67" name="Freeform 66"/>
                <p:cNvSpPr/>
                <p:nvPr/>
              </p:nvSpPr>
              <p:spPr>
                <a:xfrm rot="2335828">
                  <a:off x="4690639" y="3078423"/>
                  <a:ext cx="429640" cy="2027226"/>
                </a:xfrm>
                <a:custGeom>
                  <a:avLst/>
                  <a:gdLst>
                    <a:gd name="connsiteX0" fmla="*/ 219075 w 561975"/>
                    <a:gd name="connsiteY0" fmla="*/ 2583708 h 2583708"/>
                    <a:gd name="connsiteX1" fmla="*/ 247650 w 561975"/>
                    <a:gd name="connsiteY1" fmla="*/ 2536083 h 2583708"/>
                    <a:gd name="connsiteX2" fmla="*/ 266700 w 561975"/>
                    <a:gd name="connsiteY2" fmla="*/ 2450358 h 2583708"/>
                    <a:gd name="connsiteX3" fmla="*/ 257175 w 561975"/>
                    <a:gd name="connsiteY3" fmla="*/ 450108 h 2583708"/>
                    <a:gd name="connsiteX4" fmla="*/ 238125 w 561975"/>
                    <a:gd name="connsiteY4" fmla="*/ 326283 h 2583708"/>
                    <a:gd name="connsiteX5" fmla="*/ 247650 w 561975"/>
                    <a:gd name="connsiteY5" fmla="*/ 2433 h 2583708"/>
                    <a:gd name="connsiteX6" fmla="*/ 266700 w 561975"/>
                    <a:gd name="connsiteY6" fmla="*/ 31008 h 2583708"/>
                    <a:gd name="connsiteX7" fmla="*/ 295275 w 561975"/>
                    <a:gd name="connsiteY7" fmla="*/ 50058 h 2583708"/>
                    <a:gd name="connsiteX8" fmla="*/ 361950 w 561975"/>
                    <a:gd name="connsiteY8" fmla="*/ 116733 h 2583708"/>
                    <a:gd name="connsiteX9" fmla="*/ 400050 w 561975"/>
                    <a:gd name="connsiteY9" fmla="*/ 173883 h 2583708"/>
                    <a:gd name="connsiteX10" fmla="*/ 419100 w 561975"/>
                    <a:gd name="connsiteY10" fmla="*/ 202458 h 2583708"/>
                    <a:gd name="connsiteX11" fmla="*/ 457200 w 561975"/>
                    <a:gd name="connsiteY11" fmla="*/ 269133 h 2583708"/>
                    <a:gd name="connsiteX12" fmla="*/ 476250 w 561975"/>
                    <a:gd name="connsiteY12" fmla="*/ 335808 h 2583708"/>
                    <a:gd name="connsiteX13" fmla="*/ 514350 w 561975"/>
                    <a:gd name="connsiteY13" fmla="*/ 431058 h 2583708"/>
                    <a:gd name="connsiteX14" fmla="*/ 533400 w 561975"/>
                    <a:gd name="connsiteY14" fmla="*/ 545358 h 2583708"/>
                    <a:gd name="connsiteX15" fmla="*/ 542925 w 561975"/>
                    <a:gd name="connsiteY15" fmla="*/ 1116858 h 2583708"/>
                    <a:gd name="connsiteX16" fmla="*/ 552450 w 561975"/>
                    <a:gd name="connsiteY16" fmla="*/ 1164483 h 2583708"/>
                    <a:gd name="connsiteX17" fmla="*/ 561975 w 561975"/>
                    <a:gd name="connsiteY17" fmla="*/ 1278783 h 2583708"/>
                    <a:gd name="connsiteX18" fmla="*/ 552450 w 561975"/>
                    <a:gd name="connsiteY18" fmla="*/ 1583583 h 2583708"/>
                    <a:gd name="connsiteX19" fmla="*/ 533400 w 561975"/>
                    <a:gd name="connsiteY19" fmla="*/ 1650258 h 2583708"/>
                    <a:gd name="connsiteX20" fmla="*/ 514350 w 561975"/>
                    <a:gd name="connsiteY20" fmla="*/ 1678833 h 2583708"/>
                    <a:gd name="connsiteX21" fmla="*/ 504825 w 561975"/>
                    <a:gd name="connsiteY21" fmla="*/ 1707408 h 2583708"/>
                    <a:gd name="connsiteX22" fmla="*/ 485775 w 561975"/>
                    <a:gd name="connsiteY22" fmla="*/ 1735983 h 2583708"/>
                    <a:gd name="connsiteX23" fmla="*/ 476250 w 561975"/>
                    <a:gd name="connsiteY23" fmla="*/ 1764558 h 2583708"/>
                    <a:gd name="connsiteX24" fmla="*/ 409575 w 561975"/>
                    <a:gd name="connsiteY24" fmla="*/ 1850283 h 2583708"/>
                    <a:gd name="connsiteX25" fmla="*/ 371475 w 561975"/>
                    <a:gd name="connsiteY25" fmla="*/ 1878858 h 2583708"/>
                    <a:gd name="connsiteX26" fmla="*/ 342900 w 561975"/>
                    <a:gd name="connsiteY26" fmla="*/ 1888383 h 2583708"/>
                    <a:gd name="connsiteX27" fmla="*/ 295275 w 561975"/>
                    <a:gd name="connsiteY27" fmla="*/ 1955058 h 2583708"/>
                    <a:gd name="connsiteX28" fmla="*/ 285750 w 561975"/>
                    <a:gd name="connsiteY28" fmla="*/ 1983633 h 2583708"/>
                    <a:gd name="connsiteX29" fmla="*/ 266700 w 561975"/>
                    <a:gd name="connsiteY29" fmla="*/ 2012208 h 2583708"/>
                    <a:gd name="connsiteX30" fmla="*/ 276225 w 561975"/>
                    <a:gd name="connsiteY30" fmla="*/ 1983633 h 2583708"/>
                    <a:gd name="connsiteX31" fmla="*/ 266700 w 561975"/>
                    <a:gd name="connsiteY31" fmla="*/ 1859808 h 2583708"/>
                    <a:gd name="connsiteX32" fmla="*/ 219075 w 561975"/>
                    <a:gd name="connsiteY32" fmla="*/ 1774083 h 2583708"/>
                    <a:gd name="connsiteX33" fmla="*/ 180975 w 561975"/>
                    <a:gd name="connsiteY33" fmla="*/ 1707408 h 2583708"/>
                    <a:gd name="connsiteX34" fmla="*/ 161925 w 561975"/>
                    <a:gd name="connsiteY34" fmla="*/ 1678833 h 2583708"/>
                    <a:gd name="connsiteX35" fmla="*/ 152400 w 561975"/>
                    <a:gd name="connsiteY35" fmla="*/ 1640733 h 2583708"/>
                    <a:gd name="connsiteX36" fmla="*/ 133350 w 561975"/>
                    <a:gd name="connsiteY36" fmla="*/ 1583583 h 2583708"/>
                    <a:gd name="connsiteX37" fmla="*/ 114300 w 561975"/>
                    <a:gd name="connsiteY37" fmla="*/ 1507383 h 2583708"/>
                    <a:gd name="connsiteX38" fmla="*/ 95250 w 561975"/>
                    <a:gd name="connsiteY38" fmla="*/ 1431183 h 2583708"/>
                    <a:gd name="connsiteX39" fmla="*/ 57150 w 561975"/>
                    <a:gd name="connsiteY39" fmla="*/ 1307358 h 2583708"/>
                    <a:gd name="connsiteX40" fmla="*/ 28575 w 561975"/>
                    <a:gd name="connsiteY40" fmla="*/ 1135908 h 2583708"/>
                    <a:gd name="connsiteX41" fmla="*/ 0 w 561975"/>
                    <a:gd name="connsiteY41" fmla="*/ 1031133 h 2583708"/>
                    <a:gd name="connsiteX42" fmla="*/ 9525 w 561975"/>
                    <a:gd name="connsiteY42" fmla="*/ 402483 h 2583708"/>
                    <a:gd name="connsiteX43" fmla="*/ 19050 w 561975"/>
                    <a:gd name="connsiteY43" fmla="*/ 373908 h 2583708"/>
                    <a:gd name="connsiteX44" fmla="*/ 38100 w 561975"/>
                    <a:gd name="connsiteY44" fmla="*/ 345333 h 2583708"/>
                    <a:gd name="connsiteX45" fmla="*/ 76200 w 561975"/>
                    <a:gd name="connsiteY45" fmla="*/ 278658 h 2583708"/>
                    <a:gd name="connsiteX46" fmla="*/ 95250 w 561975"/>
                    <a:gd name="connsiteY46" fmla="*/ 221508 h 2583708"/>
                    <a:gd name="connsiteX47" fmla="*/ 104775 w 561975"/>
                    <a:gd name="connsiteY47" fmla="*/ 192933 h 2583708"/>
                    <a:gd name="connsiteX48" fmla="*/ 133350 w 561975"/>
                    <a:gd name="connsiteY48" fmla="*/ 164358 h 2583708"/>
                    <a:gd name="connsiteX49" fmla="*/ 171450 w 561975"/>
                    <a:gd name="connsiteY49" fmla="*/ 107208 h 2583708"/>
                    <a:gd name="connsiteX50" fmla="*/ 219075 w 561975"/>
                    <a:gd name="connsiteY50" fmla="*/ 40533 h 2583708"/>
                    <a:gd name="connsiteX51" fmla="*/ 228600 w 561975"/>
                    <a:gd name="connsiteY51" fmla="*/ 21483 h 2583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561975" h="2583708">
                      <a:moveTo>
                        <a:pt x="219075" y="2583708"/>
                      </a:moveTo>
                      <a:cubicBezTo>
                        <a:pt x="228600" y="2567833"/>
                        <a:pt x="239371" y="2552642"/>
                        <a:pt x="247650" y="2536083"/>
                      </a:cubicBezTo>
                      <a:cubicBezTo>
                        <a:pt x="259374" y="2512635"/>
                        <a:pt x="263042" y="2472308"/>
                        <a:pt x="266700" y="2450358"/>
                      </a:cubicBezTo>
                      <a:cubicBezTo>
                        <a:pt x="263525" y="1783608"/>
                        <a:pt x="263264" y="1116838"/>
                        <a:pt x="257175" y="450108"/>
                      </a:cubicBezTo>
                      <a:cubicBezTo>
                        <a:pt x="256655" y="393175"/>
                        <a:pt x="249865" y="373242"/>
                        <a:pt x="238125" y="326283"/>
                      </a:cubicBezTo>
                      <a:cubicBezTo>
                        <a:pt x="241300" y="218333"/>
                        <a:pt x="237247" y="109927"/>
                        <a:pt x="247650" y="2433"/>
                      </a:cubicBezTo>
                      <a:cubicBezTo>
                        <a:pt x="248753" y="-8961"/>
                        <a:pt x="258605" y="22913"/>
                        <a:pt x="266700" y="31008"/>
                      </a:cubicBezTo>
                      <a:cubicBezTo>
                        <a:pt x="274795" y="39103"/>
                        <a:pt x="285750" y="43708"/>
                        <a:pt x="295275" y="50058"/>
                      </a:cubicBezTo>
                      <a:cubicBezTo>
                        <a:pt x="338944" y="115562"/>
                        <a:pt x="311655" y="99968"/>
                        <a:pt x="361950" y="116733"/>
                      </a:cubicBezTo>
                      <a:lnTo>
                        <a:pt x="400050" y="173883"/>
                      </a:lnTo>
                      <a:cubicBezTo>
                        <a:pt x="406400" y="183408"/>
                        <a:pt x="415480" y="191598"/>
                        <a:pt x="419100" y="202458"/>
                      </a:cubicBezTo>
                      <a:cubicBezTo>
                        <a:pt x="433645" y="246093"/>
                        <a:pt x="422601" y="223001"/>
                        <a:pt x="457200" y="269133"/>
                      </a:cubicBezTo>
                      <a:cubicBezTo>
                        <a:pt x="462033" y="288467"/>
                        <a:pt x="468051" y="316677"/>
                        <a:pt x="476250" y="335808"/>
                      </a:cubicBezTo>
                      <a:cubicBezTo>
                        <a:pt x="508075" y="410067"/>
                        <a:pt x="485443" y="334701"/>
                        <a:pt x="514350" y="431058"/>
                      </a:cubicBezTo>
                      <a:cubicBezTo>
                        <a:pt x="527836" y="476010"/>
                        <a:pt x="526646" y="491328"/>
                        <a:pt x="533400" y="545358"/>
                      </a:cubicBezTo>
                      <a:cubicBezTo>
                        <a:pt x="536575" y="735858"/>
                        <a:pt x="537065" y="926422"/>
                        <a:pt x="542925" y="1116858"/>
                      </a:cubicBezTo>
                      <a:cubicBezTo>
                        <a:pt x="543423" y="1133040"/>
                        <a:pt x="550558" y="1148405"/>
                        <a:pt x="552450" y="1164483"/>
                      </a:cubicBezTo>
                      <a:cubicBezTo>
                        <a:pt x="556917" y="1202453"/>
                        <a:pt x="558800" y="1240683"/>
                        <a:pt x="561975" y="1278783"/>
                      </a:cubicBezTo>
                      <a:cubicBezTo>
                        <a:pt x="558800" y="1380383"/>
                        <a:pt x="558089" y="1482090"/>
                        <a:pt x="552450" y="1583583"/>
                      </a:cubicBezTo>
                      <a:cubicBezTo>
                        <a:pt x="552069" y="1590450"/>
                        <a:pt x="538184" y="1640689"/>
                        <a:pt x="533400" y="1650258"/>
                      </a:cubicBezTo>
                      <a:cubicBezTo>
                        <a:pt x="528280" y="1660497"/>
                        <a:pt x="519470" y="1668594"/>
                        <a:pt x="514350" y="1678833"/>
                      </a:cubicBezTo>
                      <a:cubicBezTo>
                        <a:pt x="509860" y="1687813"/>
                        <a:pt x="509315" y="1698428"/>
                        <a:pt x="504825" y="1707408"/>
                      </a:cubicBezTo>
                      <a:cubicBezTo>
                        <a:pt x="499705" y="1717647"/>
                        <a:pt x="490895" y="1725744"/>
                        <a:pt x="485775" y="1735983"/>
                      </a:cubicBezTo>
                      <a:cubicBezTo>
                        <a:pt x="481285" y="1744963"/>
                        <a:pt x="481126" y="1755781"/>
                        <a:pt x="476250" y="1764558"/>
                      </a:cubicBezTo>
                      <a:cubicBezTo>
                        <a:pt x="456706" y="1799737"/>
                        <a:pt x="439026" y="1825040"/>
                        <a:pt x="409575" y="1850283"/>
                      </a:cubicBezTo>
                      <a:cubicBezTo>
                        <a:pt x="397522" y="1860614"/>
                        <a:pt x="385258" y="1870982"/>
                        <a:pt x="371475" y="1878858"/>
                      </a:cubicBezTo>
                      <a:cubicBezTo>
                        <a:pt x="362758" y="1883839"/>
                        <a:pt x="352425" y="1885208"/>
                        <a:pt x="342900" y="1888383"/>
                      </a:cubicBezTo>
                      <a:cubicBezTo>
                        <a:pt x="336428" y="1897012"/>
                        <a:pt x="302239" y="1941130"/>
                        <a:pt x="295275" y="1955058"/>
                      </a:cubicBezTo>
                      <a:cubicBezTo>
                        <a:pt x="290785" y="1964038"/>
                        <a:pt x="290240" y="1974653"/>
                        <a:pt x="285750" y="1983633"/>
                      </a:cubicBezTo>
                      <a:cubicBezTo>
                        <a:pt x="280630" y="1993872"/>
                        <a:pt x="278148" y="2012208"/>
                        <a:pt x="266700" y="2012208"/>
                      </a:cubicBezTo>
                      <a:cubicBezTo>
                        <a:pt x="256660" y="2012208"/>
                        <a:pt x="273050" y="1993158"/>
                        <a:pt x="276225" y="1983633"/>
                      </a:cubicBezTo>
                      <a:cubicBezTo>
                        <a:pt x="273050" y="1942358"/>
                        <a:pt x="271835" y="1900885"/>
                        <a:pt x="266700" y="1859808"/>
                      </a:cubicBezTo>
                      <a:cubicBezTo>
                        <a:pt x="262831" y="1828857"/>
                        <a:pt x="233336" y="1795475"/>
                        <a:pt x="219075" y="1774083"/>
                      </a:cubicBezTo>
                      <a:cubicBezTo>
                        <a:pt x="172663" y="1704465"/>
                        <a:pt x="229314" y="1792001"/>
                        <a:pt x="180975" y="1707408"/>
                      </a:cubicBezTo>
                      <a:cubicBezTo>
                        <a:pt x="175295" y="1697469"/>
                        <a:pt x="168275" y="1688358"/>
                        <a:pt x="161925" y="1678833"/>
                      </a:cubicBezTo>
                      <a:cubicBezTo>
                        <a:pt x="158750" y="1666133"/>
                        <a:pt x="156162" y="1653272"/>
                        <a:pt x="152400" y="1640733"/>
                      </a:cubicBezTo>
                      <a:cubicBezTo>
                        <a:pt x="146630" y="1621499"/>
                        <a:pt x="137288" y="1603274"/>
                        <a:pt x="133350" y="1583583"/>
                      </a:cubicBezTo>
                      <a:cubicBezTo>
                        <a:pt x="110049" y="1467079"/>
                        <a:pt x="136267" y="1587928"/>
                        <a:pt x="114300" y="1507383"/>
                      </a:cubicBezTo>
                      <a:cubicBezTo>
                        <a:pt x="107411" y="1482124"/>
                        <a:pt x="103529" y="1456021"/>
                        <a:pt x="95250" y="1431183"/>
                      </a:cubicBezTo>
                      <a:cubicBezTo>
                        <a:pt x="68891" y="1352105"/>
                        <a:pt x="81717" y="1393341"/>
                        <a:pt x="57150" y="1307358"/>
                      </a:cubicBezTo>
                      <a:cubicBezTo>
                        <a:pt x="38172" y="1155534"/>
                        <a:pt x="59522" y="1311276"/>
                        <a:pt x="28575" y="1135908"/>
                      </a:cubicBezTo>
                      <a:cubicBezTo>
                        <a:pt x="12848" y="1046789"/>
                        <a:pt x="31743" y="1094618"/>
                        <a:pt x="0" y="1031133"/>
                      </a:cubicBezTo>
                      <a:cubicBezTo>
                        <a:pt x="3175" y="821583"/>
                        <a:pt x="3453" y="611969"/>
                        <a:pt x="9525" y="402483"/>
                      </a:cubicBezTo>
                      <a:cubicBezTo>
                        <a:pt x="9816" y="392447"/>
                        <a:pt x="14560" y="382888"/>
                        <a:pt x="19050" y="373908"/>
                      </a:cubicBezTo>
                      <a:cubicBezTo>
                        <a:pt x="24170" y="363669"/>
                        <a:pt x="32980" y="355572"/>
                        <a:pt x="38100" y="345333"/>
                      </a:cubicBezTo>
                      <a:cubicBezTo>
                        <a:pt x="74463" y="272607"/>
                        <a:pt x="7104" y="370786"/>
                        <a:pt x="76200" y="278658"/>
                      </a:cubicBezTo>
                      <a:lnTo>
                        <a:pt x="95250" y="221508"/>
                      </a:lnTo>
                      <a:cubicBezTo>
                        <a:pt x="98425" y="211983"/>
                        <a:pt x="97675" y="200033"/>
                        <a:pt x="104775" y="192933"/>
                      </a:cubicBezTo>
                      <a:lnTo>
                        <a:pt x="133350" y="164358"/>
                      </a:lnTo>
                      <a:cubicBezTo>
                        <a:pt x="149552" y="115752"/>
                        <a:pt x="132532" y="152612"/>
                        <a:pt x="171450" y="107208"/>
                      </a:cubicBezTo>
                      <a:cubicBezTo>
                        <a:pt x="182203" y="94663"/>
                        <a:pt x="209024" y="57285"/>
                        <a:pt x="219075" y="40533"/>
                      </a:cubicBezTo>
                      <a:cubicBezTo>
                        <a:pt x="222728" y="34445"/>
                        <a:pt x="225425" y="27833"/>
                        <a:pt x="228600" y="21483"/>
                      </a:cubicBezTo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i="1"/>
                </a:p>
              </p:txBody>
            </p:sp>
          </p:grpSp>
          <p:grpSp>
            <p:nvGrpSpPr>
              <p:cNvPr id="39" name="Group 38"/>
              <p:cNvGrpSpPr/>
              <p:nvPr/>
            </p:nvGrpSpPr>
            <p:grpSpPr>
              <a:xfrm rot="265525" flipH="1">
                <a:off x="877360" y="2114071"/>
                <a:ext cx="948329" cy="2764932"/>
                <a:chOff x="4171950" y="2340717"/>
                <a:chExt cx="948329" cy="2764932"/>
              </a:xfrm>
            </p:grpSpPr>
            <p:sp>
              <p:nvSpPr>
                <p:cNvPr id="60" name="Freeform 59"/>
                <p:cNvSpPr/>
                <p:nvPr/>
              </p:nvSpPr>
              <p:spPr>
                <a:xfrm rot="483054">
                  <a:off x="4171950" y="2340717"/>
                  <a:ext cx="561975" cy="2583708"/>
                </a:xfrm>
                <a:custGeom>
                  <a:avLst/>
                  <a:gdLst>
                    <a:gd name="connsiteX0" fmla="*/ 219075 w 561975"/>
                    <a:gd name="connsiteY0" fmla="*/ 2583708 h 2583708"/>
                    <a:gd name="connsiteX1" fmla="*/ 247650 w 561975"/>
                    <a:gd name="connsiteY1" fmla="*/ 2536083 h 2583708"/>
                    <a:gd name="connsiteX2" fmla="*/ 266700 w 561975"/>
                    <a:gd name="connsiteY2" fmla="*/ 2450358 h 2583708"/>
                    <a:gd name="connsiteX3" fmla="*/ 257175 w 561975"/>
                    <a:gd name="connsiteY3" fmla="*/ 450108 h 2583708"/>
                    <a:gd name="connsiteX4" fmla="*/ 238125 w 561975"/>
                    <a:gd name="connsiteY4" fmla="*/ 326283 h 2583708"/>
                    <a:gd name="connsiteX5" fmla="*/ 247650 w 561975"/>
                    <a:gd name="connsiteY5" fmla="*/ 2433 h 2583708"/>
                    <a:gd name="connsiteX6" fmla="*/ 266700 w 561975"/>
                    <a:gd name="connsiteY6" fmla="*/ 31008 h 2583708"/>
                    <a:gd name="connsiteX7" fmla="*/ 295275 w 561975"/>
                    <a:gd name="connsiteY7" fmla="*/ 50058 h 2583708"/>
                    <a:gd name="connsiteX8" fmla="*/ 361950 w 561975"/>
                    <a:gd name="connsiteY8" fmla="*/ 116733 h 2583708"/>
                    <a:gd name="connsiteX9" fmla="*/ 400050 w 561975"/>
                    <a:gd name="connsiteY9" fmla="*/ 173883 h 2583708"/>
                    <a:gd name="connsiteX10" fmla="*/ 419100 w 561975"/>
                    <a:gd name="connsiteY10" fmla="*/ 202458 h 2583708"/>
                    <a:gd name="connsiteX11" fmla="*/ 457200 w 561975"/>
                    <a:gd name="connsiteY11" fmla="*/ 269133 h 2583708"/>
                    <a:gd name="connsiteX12" fmla="*/ 476250 w 561975"/>
                    <a:gd name="connsiteY12" fmla="*/ 335808 h 2583708"/>
                    <a:gd name="connsiteX13" fmla="*/ 514350 w 561975"/>
                    <a:gd name="connsiteY13" fmla="*/ 431058 h 2583708"/>
                    <a:gd name="connsiteX14" fmla="*/ 533400 w 561975"/>
                    <a:gd name="connsiteY14" fmla="*/ 545358 h 2583708"/>
                    <a:gd name="connsiteX15" fmla="*/ 542925 w 561975"/>
                    <a:gd name="connsiteY15" fmla="*/ 1116858 h 2583708"/>
                    <a:gd name="connsiteX16" fmla="*/ 552450 w 561975"/>
                    <a:gd name="connsiteY16" fmla="*/ 1164483 h 2583708"/>
                    <a:gd name="connsiteX17" fmla="*/ 561975 w 561975"/>
                    <a:gd name="connsiteY17" fmla="*/ 1278783 h 2583708"/>
                    <a:gd name="connsiteX18" fmla="*/ 552450 w 561975"/>
                    <a:gd name="connsiteY18" fmla="*/ 1583583 h 2583708"/>
                    <a:gd name="connsiteX19" fmla="*/ 533400 w 561975"/>
                    <a:gd name="connsiteY19" fmla="*/ 1650258 h 2583708"/>
                    <a:gd name="connsiteX20" fmla="*/ 514350 w 561975"/>
                    <a:gd name="connsiteY20" fmla="*/ 1678833 h 2583708"/>
                    <a:gd name="connsiteX21" fmla="*/ 504825 w 561975"/>
                    <a:gd name="connsiteY21" fmla="*/ 1707408 h 2583708"/>
                    <a:gd name="connsiteX22" fmla="*/ 485775 w 561975"/>
                    <a:gd name="connsiteY22" fmla="*/ 1735983 h 2583708"/>
                    <a:gd name="connsiteX23" fmla="*/ 476250 w 561975"/>
                    <a:gd name="connsiteY23" fmla="*/ 1764558 h 2583708"/>
                    <a:gd name="connsiteX24" fmla="*/ 409575 w 561975"/>
                    <a:gd name="connsiteY24" fmla="*/ 1850283 h 2583708"/>
                    <a:gd name="connsiteX25" fmla="*/ 371475 w 561975"/>
                    <a:gd name="connsiteY25" fmla="*/ 1878858 h 2583708"/>
                    <a:gd name="connsiteX26" fmla="*/ 342900 w 561975"/>
                    <a:gd name="connsiteY26" fmla="*/ 1888383 h 2583708"/>
                    <a:gd name="connsiteX27" fmla="*/ 295275 w 561975"/>
                    <a:gd name="connsiteY27" fmla="*/ 1955058 h 2583708"/>
                    <a:gd name="connsiteX28" fmla="*/ 285750 w 561975"/>
                    <a:gd name="connsiteY28" fmla="*/ 1983633 h 2583708"/>
                    <a:gd name="connsiteX29" fmla="*/ 266700 w 561975"/>
                    <a:gd name="connsiteY29" fmla="*/ 2012208 h 2583708"/>
                    <a:gd name="connsiteX30" fmla="*/ 276225 w 561975"/>
                    <a:gd name="connsiteY30" fmla="*/ 1983633 h 2583708"/>
                    <a:gd name="connsiteX31" fmla="*/ 266700 w 561975"/>
                    <a:gd name="connsiteY31" fmla="*/ 1859808 h 2583708"/>
                    <a:gd name="connsiteX32" fmla="*/ 219075 w 561975"/>
                    <a:gd name="connsiteY32" fmla="*/ 1774083 h 2583708"/>
                    <a:gd name="connsiteX33" fmla="*/ 180975 w 561975"/>
                    <a:gd name="connsiteY33" fmla="*/ 1707408 h 2583708"/>
                    <a:gd name="connsiteX34" fmla="*/ 161925 w 561975"/>
                    <a:gd name="connsiteY34" fmla="*/ 1678833 h 2583708"/>
                    <a:gd name="connsiteX35" fmla="*/ 152400 w 561975"/>
                    <a:gd name="connsiteY35" fmla="*/ 1640733 h 2583708"/>
                    <a:gd name="connsiteX36" fmla="*/ 133350 w 561975"/>
                    <a:gd name="connsiteY36" fmla="*/ 1583583 h 2583708"/>
                    <a:gd name="connsiteX37" fmla="*/ 114300 w 561975"/>
                    <a:gd name="connsiteY37" fmla="*/ 1507383 h 2583708"/>
                    <a:gd name="connsiteX38" fmla="*/ 95250 w 561975"/>
                    <a:gd name="connsiteY38" fmla="*/ 1431183 h 2583708"/>
                    <a:gd name="connsiteX39" fmla="*/ 57150 w 561975"/>
                    <a:gd name="connsiteY39" fmla="*/ 1307358 h 2583708"/>
                    <a:gd name="connsiteX40" fmla="*/ 28575 w 561975"/>
                    <a:gd name="connsiteY40" fmla="*/ 1135908 h 2583708"/>
                    <a:gd name="connsiteX41" fmla="*/ 0 w 561975"/>
                    <a:gd name="connsiteY41" fmla="*/ 1031133 h 2583708"/>
                    <a:gd name="connsiteX42" fmla="*/ 9525 w 561975"/>
                    <a:gd name="connsiteY42" fmla="*/ 402483 h 2583708"/>
                    <a:gd name="connsiteX43" fmla="*/ 19050 w 561975"/>
                    <a:gd name="connsiteY43" fmla="*/ 373908 h 2583708"/>
                    <a:gd name="connsiteX44" fmla="*/ 38100 w 561975"/>
                    <a:gd name="connsiteY44" fmla="*/ 345333 h 2583708"/>
                    <a:gd name="connsiteX45" fmla="*/ 76200 w 561975"/>
                    <a:gd name="connsiteY45" fmla="*/ 278658 h 2583708"/>
                    <a:gd name="connsiteX46" fmla="*/ 95250 w 561975"/>
                    <a:gd name="connsiteY46" fmla="*/ 221508 h 2583708"/>
                    <a:gd name="connsiteX47" fmla="*/ 104775 w 561975"/>
                    <a:gd name="connsiteY47" fmla="*/ 192933 h 2583708"/>
                    <a:gd name="connsiteX48" fmla="*/ 133350 w 561975"/>
                    <a:gd name="connsiteY48" fmla="*/ 164358 h 2583708"/>
                    <a:gd name="connsiteX49" fmla="*/ 171450 w 561975"/>
                    <a:gd name="connsiteY49" fmla="*/ 107208 h 2583708"/>
                    <a:gd name="connsiteX50" fmla="*/ 219075 w 561975"/>
                    <a:gd name="connsiteY50" fmla="*/ 40533 h 2583708"/>
                    <a:gd name="connsiteX51" fmla="*/ 228600 w 561975"/>
                    <a:gd name="connsiteY51" fmla="*/ 21483 h 2583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561975" h="2583708">
                      <a:moveTo>
                        <a:pt x="219075" y="2583708"/>
                      </a:moveTo>
                      <a:cubicBezTo>
                        <a:pt x="228600" y="2567833"/>
                        <a:pt x="239371" y="2552642"/>
                        <a:pt x="247650" y="2536083"/>
                      </a:cubicBezTo>
                      <a:cubicBezTo>
                        <a:pt x="259374" y="2512635"/>
                        <a:pt x="263042" y="2472308"/>
                        <a:pt x="266700" y="2450358"/>
                      </a:cubicBezTo>
                      <a:cubicBezTo>
                        <a:pt x="263525" y="1783608"/>
                        <a:pt x="263264" y="1116838"/>
                        <a:pt x="257175" y="450108"/>
                      </a:cubicBezTo>
                      <a:cubicBezTo>
                        <a:pt x="256655" y="393175"/>
                        <a:pt x="249865" y="373242"/>
                        <a:pt x="238125" y="326283"/>
                      </a:cubicBezTo>
                      <a:cubicBezTo>
                        <a:pt x="241300" y="218333"/>
                        <a:pt x="237247" y="109927"/>
                        <a:pt x="247650" y="2433"/>
                      </a:cubicBezTo>
                      <a:cubicBezTo>
                        <a:pt x="248753" y="-8961"/>
                        <a:pt x="258605" y="22913"/>
                        <a:pt x="266700" y="31008"/>
                      </a:cubicBezTo>
                      <a:cubicBezTo>
                        <a:pt x="274795" y="39103"/>
                        <a:pt x="285750" y="43708"/>
                        <a:pt x="295275" y="50058"/>
                      </a:cubicBezTo>
                      <a:cubicBezTo>
                        <a:pt x="338944" y="115562"/>
                        <a:pt x="311655" y="99968"/>
                        <a:pt x="361950" y="116733"/>
                      </a:cubicBezTo>
                      <a:lnTo>
                        <a:pt x="400050" y="173883"/>
                      </a:lnTo>
                      <a:cubicBezTo>
                        <a:pt x="406400" y="183408"/>
                        <a:pt x="415480" y="191598"/>
                        <a:pt x="419100" y="202458"/>
                      </a:cubicBezTo>
                      <a:cubicBezTo>
                        <a:pt x="433645" y="246093"/>
                        <a:pt x="422601" y="223001"/>
                        <a:pt x="457200" y="269133"/>
                      </a:cubicBezTo>
                      <a:cubicBezTo>
                        <a:pt x="462033" y="288467"/>
                        <a:pt x="468051" y="316677"/>
                        <a:pt x="476250" y="335808"/>
                      </a:cubicBezTo>
                      <a:cubicBezTo>
                        <a:pt x="508075" y="410067"/>
                        <a:pt x="485443" y="334701"/>
                        <a:pt x="514350" y="431058"/>
                      </a:cubicBezTo>
                      <a:cubicBezTo>
                        <a:pt x="527836" y="476010"/>
                        <a:pt x="526646" y="491328"/>
                        <a:pt x="533400" y="545358"/>
                      </a:cubicBezTo>
                      <a:cubicBezTo>
                        <a:pt x="536575" y="735858"/>
                        <a:pt x="537065" y="926422"/>
                        <a:pt x="542925" y="1116858"/>
                      </a:cubicBezTo>
                      <a:cubicBezTo>
                        <a:pt x="543423" y="1133040"/>
                        <a:pt x="550558" y="1148405"/>
                        <a:pt x="552450" y="1164483"/>
                      </a:cubicBezTo>
                      <a:cubicBezTo>
                        <a:pt x="556917" y="1202453"/>
                        <a:pt x="558800" y="1240683"/>
                        <a:pt x="561975" y="1278783"/>
                      </a:cubicBezTo>
                      <a:cubicBezTo>
                        <a:pt x="558800" y="1380383"/>
                        <a:pt x="558089" y="1482090"/>
                        <a:pt x="552450" y="1583583"/>
                      </a:cubicBezTo>
                      <a:cubicBezTo>
                        <a:pt x="552069" y="1590450"/>
                        <a:pt x="538184" y="1640689"/>
                        <a:pt x="533400" y="1650258"/>
                      </a:cubicBezTo>
                      <a:cubicBezTo>
                        <a:pt x="528280" y="1660497"/>
                        <a:pt x="519470" y="1668594"/>
                        <a:pt x="514350" y="1678833"/>
                      </a:cubicBezTo>
                      <a:cubicBezTo>
                        <a:pt x="509860" y="1687813"/>
                        <a:pt x="509315" y="1698428"/>
                        <a:pt x="504825" y="1707408"/>
                      </a:cubicBezTo>
                      <a:cubicBezTo>
                        <a:pt x="499705" y="1717647"/>
                        <a:pt x="490895" y="1725744"/>
                        <a:pt x="485775" y="1735983"/>
                      </a:cubicBezTo>
                      <a:cubicBezTo>
                        <a:pt x="481285" y="1744963"/>
                        <a:pt x="481126" y="1755781"/>
                        <a:pt x="476250" y="1764558"/>
                      </a:cubicBezTo>
                      <a:cubicBezTo>
                        <a:pt x="456706" y="1799737"/>
                        <a:pt x="439026" y="1825040"/>
                        <a:pt x="409575" y="1850283"/>
                      </a:cubicBezTo>
                      <a:cubicBezTo>
                        <a:pt x="397522" y="1860614"/>
                        <a:pt x="385258" y="1870982"/>
                        <a:pt x="371475" y="1878858"/>
                      </a:cubicBezTo>
                      <a:cubicBezTo>
                        <a:pt x="362758" y="1883839"/>
                        <a:pt x="352425" y="1885208"/>
                        <a:pt x="342900" y="1888383"/>
                      </a:cubicBezTo>
                      <a:cubicBezTo>
                        <a:pt x="336428" y="1897012"/>
                        <a:pt x="302239" y="1941130"/>
                        <a:pt x="295275" y="1955058"/>
                      </a:cubicBezTo>
                      <a:cubicBezTo>
                        <a:pt x="290785" y="1964038"/>
                        <a:pt x="290240" y="1974653"/>
                        <a:pt x="285750" y="1983633"/>
                      </a:cubicBezTo>
                      <a:cubicBezTo>
                        <a:pt x="280630" y="1993872"/>
                        <a:pt x="278148" y="2012208"/>
                        <a:pt x="266700" y="2012208"/>
                      </a:cubicBezTo>
                      <a:cubicBezTo>
                        <a:pt x="256660" y="2012208"/>
                        <a:pt x="273050" y="1993158"/>
                        <a:pt x="276225" y="1983633"/>
                      </a:cubicBezTo>
                      <a:cubicBezTo>
                        <a:pt x="273050" y="1942358"/>
                        <a:pt x="271835" y="1900885"/>
                        <a:pt x="266700" y="1859808"/>
                      </a:cubicBezTo>
                      <a:cubicBezTo>
                        <a:pt x="262831" y="1828857"/>
                        <a:pt x="233336" y="1795475"/>
                        <a:pt x="219075" y="1774083"/>
                      </a:cubicBezTo>
                      <a:cubicBezTo>
                        <a:pt x="172663" y="1704465"/>
                        <a:pt x="229314" y="1792001"/>
                        <a:pt x="180975" y="1707408"/>
                      </a:cubicBezTo>
                      <a:cubicBezTo>
                        <a:pt x="175295" y="1697469"/>
                        <a:pt x="168275" y="1688358"/>
                        <a:pt x="161925" y="1678833"/>
                      </a:cubicBezTo>
                      <a:cubicBezTo>
                        <a:pt x="158750" y="1666133"/>
                        <a:pt x="156162" y="1653272"/>
                        <a:pt x="152400" y="1640733"/>
                      </a:cubicBezTo>
                      <a:cubicBezTo>
                        <a:pt x="146630" y="1621499"/>
                        <a:pt x="137288" y="1603274"/>
                        <a:pt x="133350" y="1583583"/>
                      </a:cubicBezTo>
                      <a:cubicBezTo>
                        <a:pt x="110049" y="1467079"/>
                        <a:pt x="136267" y="1587928"/>
                        <a:pt x="114300" y="1507383"/>
                      </a:cubicBezTo>
                      <a:cubicBezTo>
                        <a:pt x="107411" y="1482124"/>
                        <a:pt x="103529" y="1456021"/>
                        <a:pt x="95250" y="1431183"/>
                      </a:cubicBezTo>
                      <a:cubicBezTo>
                        <a:pt x="68891" y="1352105"/>
                        <a:pt x="81717" y="1393341"/>
                        <a:pt x="57150" y="1307358"/>
                      </a:cubicBezTo>
                      <a:cubicBezTo>
                        <a:pt x="38172" y="1155534"/>
                        <a:pt x="59522" y="1311276"/>
                        <a:pt x="28575" y="1135908"/>
                      </a:cubicBezTo>
                      <a:cubicBezTo>
                        <a:pt x="12848" y="1046789"/>
                        <a:pt x="31743" y="1094618"/>
                        <a:pt x="0" y="1031133"/>
                      </a:cubicBezTo>
                      <a:cubicBezTo>
                        <a:pt x="3175" y="821583"/>
                        <a:pt x="3453" y="611969"/>
                        <a:pt x="9525" y="402483"/>
                      </a:cubicBezTo>
                      <a:cubicBezTo>
                        <a:pt x="9816" y="392447"/>
                        <a:pt x="14560" y="382888"/>
                        <a:pt x="19050" y="373908"/>
                      </a:cubicBezTo>
                      <a:cubicBezTo>
                        <a:pt x="24170" y="363669"/>
                        <a:pt x="32980" y="355572"/>
                        <a:pt x="38100" y="345333"/>
                      </a:cubicBezTo>
                      <a:cubicBezTo>
                        <a:pt x="74463" y="272607"/>
                        <a:pt x="7104" y="370786"/>
                        <a:pt x="76200" y="278658"/>
                      </a:cubicBezTo>
                      <a:lnTo>
                        <a:pt x="95250" y="221508"/>
                      </a:lnTo>
                      <a:cubicBezTo>
                        <a:pt x="98425" y="211983"/>
                        <a:pt x="97675" y="200033"/>
                        <a:pt x="104775" y="192933"/>
                      </a:cubicBezTo>
                      <a:lnTo>
                        <a:pt x="133350" y="164358"/>
                      </a:lnTo>
                      <a:cubicBezTo>
                        <a:pt x="149552" y="115752"/>
                        <a:pt x="132532" y="152612"/>
                        <a:pt x="171450" y="107208"/>
                      </a:cubicBezTo>
                      <a:cubicBezTo>
                        <a:pt x="182203" y="94663"/>
                        <a:pt x="209024" y="57285"/>
                        <a:pt x="219075" y="40533"/>
                      </a:cubicBezTo>
                      <a:cubicBezTo>
                        <a:pt x="222728" y="34445"/>
                        <a:pt x="225425" y="27833"/>
                        <a:pt x="228600" y="21483"/>
                      </a:cubicBezTo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i="1"/>
                </a:p>
              </p:txBody>
            </p:sp>
            <p:sp>
              <p:nvSpPr>
                <p:cNvPr id="61" name="Freeform 60"/>
                <p:cNvSpPr/>
                <p:nvPr/>
              </p:nvSpPr>
              <p:spPr>
                <a:xfrm rot="1119250">
                  <a:off x="4384333" y="2553543"/>
                  <a:ext cx="561975" cy="2404377"/>
                </a:xfrm>
                <a:custGeom>
                  <a:avLst/>
                  <a:gdLst>
                    <a:gd name="connsiteX0" fmla="*/ 219075 w 561975"/>
                    <a:gd name="connsiteY0" fmla="*/ 2583708 h 2583708"/>
                    <a:gd name="connsiteX1" fmla="*/ 247650 w 561975"/>
                    <a:gd name="connsiteY1" fmla="*/ 2536083 h 2583708"/>
                    <a:gd name="connsiteX2" fmla="*/ 266700 w 561975"/>
                    <a:gd name="connsiteY2" fmla="*/ 2450358 h 2583708"/>
                    <a:gd name="connsiteX3" fmla="*/ 257175 w 561975"/>
                    <a:gd name="connsiteY3" fmla="*/ 450108 h 2583708"/>
                    <a:gd name="connsiteX4" fmla="*/ 238125 w 561975"/>
                    <a:gd name="connsiteY4" fmla="*/ 326283 h 2583708"/>
                    <a:gd name="connsiteX5" fmla="*/ 247650 w 561975"/>
                    <a:gd name="connsiteY5" fmla="*/ 2433 h 2583708"/>
                    <a:gd name="connsiteX6" fmla="*/ 266700 w 561975"/>
                    <a:gd name="connsiteY6" fmla="*/ 31008 h 2583708"/>
                    <a:gd name="connsiteX7" fmla="*/ 295275 w 561975"/>
                    <a:gd name="connsiteY7" fmla="*/ 50058 h 2583708"/>
                    <a:gd name="connsiteX8" fmla="*/ 361950 w 561975"/>
                    <a:gd name="connsiteY8" fmla="*/ 116733 h 2583708"/>
                    <a:gd name="connsiteX9" fmla="*/ 400050 w 561975"/>
                    <a:gd name="connsiteY9" fmla="*/ 173883 h 2583708"/>
                    <a:gd name="connsiteX10" fmla="*/ 419100 w 561975"/>
                    <a:gd name="connsiteY10" fmla="*/ 202458 h 2583708"/>
                    <a:gd name="connsiteX11" fmla="*/ 457200 w 561975"/>
                    <a:gd name="connsiteY11" fmla="*/ 269133 h 2583708"/>
                    <a:gd name="connsiteX12" fmla="*/ 476250 w 561975"/>
                    <a:gd name="connsiteY12" fmla="*/ 335808 h 2583708"/>
                    <a:gd name="connsiteX13" fmla="*/ 514350 w 561975"/>
                    <a:gd name="connsiteY13" fmla="*/ 431058 h 2583708"/>
                    <a:gd name="connsiteX14" fmla="*/ 533400 w 561975"/>
                    <a:gd name="connsiteY14" fmla="*/ 545358 h 2583708"/>
                    <a:gd name="connsiteX15" fmla="*/ 542925 w 561975"/>
                    <a:gd name="connsiteY15" fmla="*/ 1116858 h 2583708"/>
                    <a:gd name="connsiteX16" fmla="*/ 552450 w 561975"/>
                    <a:gd name="connsiteY16" fmla="*/ 1164483 h 2583708"/>
                    <a:gd name="connsiteX17" fmla="*/ 561975 w 561975"/>
                    <a:gd name="connsiteY17" fmla="*/ 1278783 h 2583708"/>
                    <a:gd name="connsiteX18" fmla="*/ 552450 w 561975"/>
                    <a:gd name="connsiteY18" fmla="*/ 1583583 h 2583708"/>
                    <a:gd name="connsiteX19" fmla="*/ 533400 w 561975"/>
                    <a:gd name="connsiteY19" fmla="*/ 1650258 h 2583708"/>
                    <a:gd name="connsiteX20" fmla="*/ 514350 w 561975"/>
                    <a:gd name="connsiteY20" fmla="*/ 1678833 h 2583708"/>
                    <a:gd name="connsiteX21" fmla="*/ 504825 w 561975"/>
                    <a:gd name="connsiteY21" fmla="*/ 1707408 h 2583708"/>
                    <a:gd name="connsiteX22" fmla="*/ 485775 w 561975"/>
                    <a:gd name="connsiteY22" fmla="*/ 1735983 h 2583708"/>
                    <a:gd name="connsiteX23" fmla="*/ 476250 w 561975"/>
                    <a:gd name="connsiteY23" fmla="*/ 1764558 h 2583708"/>
                    <a:gd name="connsiteX24" fmla="*/ 409575 w 561975"/>
                    <a:gd name="connsiteY24" fmla="*/ 1850283 h 2583708"/>
                    <a:gd name="connsiteX25" fmla="*/ 371475 w 561975"/>
                    <a:gd name="connsiteY25" fmla="*/ 1878858 h 2583708"/>
                    <a:gd name="connsiteX26" fmla="*/ 342900 w 561975"/>
                    <a:gd name="connsiteY26" fmla="*/ 1888383 h 2583708"/>
                    <a:gd name="connsiteX27" fmla="*/ 295275 w 561975"/>
                    <a:gd name="connsiteY27" fmla="*/ 1955058 h 2583708"/>
                    <a:gd name="connsiteX28" fmla="*/ 285750 w 561975"/>
                    <a:gd name="connsiteY28" fmla="*/ 1983633 h 2583708"/>
                    <a:gd name="connsiteX29" fmla="*/ 266700 w 561975"/>
                    <a:gd name="connsiteY29" fmla="*/ 2012208 h 2583708"/>
                    <a:gd name="connsiteX30" fmla="*/ 276225 w 561975"/>
                    <a:gd name="connsiteY30" fmla="*/ 1983633 h 2583708"/>
                    <a:gd name="connsiteX31" fmla="*/ 266700 w 561975"/>
                    <a:gd name="connsiteY31" fmla="*/ 1859808 h 2583708"/>
                    <a:gd name="connsiteX32" fmla="*/ 219075 w 561975"/>
                    <a:gd name="connsiteY32" fmla="*/ 1774083 h 2583708"/>
                    <a:gd name="connsiteX33" fmla="*/ 180975 w 561975"/>
                    <a:gd name="connsiteY33" fmla="*/ 1707408 h 2583708"/>
                    <a:gd name="connsiteX34" fmla="*/ 161925 w 561975"/>
                    <a:gd name="connsiteY34" fmla="*/ 1678833 h 2583708"/>
                    <a:gd name="connsiteX35" fmla="*/ 152400 w 561975"/>
                    <a:gd name="connsiteY35" fmla="*/ 1640733 h 2583708"/>
                    <a:gd name="connsiteX36" fmla="*/ 133350 w 561975"/>
                    <a:gd name="connsiteY36" fmla="*/ 1583583 h 2583708"/>
                    <a:gd name="connsiteX37" fmla="*/ 114300 w 561975"/>
                    <a:gd name="connsiteY37" fmla="*/ 1507383 h 2583708"/>
                    <a:gd name="connsiteX38" fmla="*/ 95250 w 561975"/>
                    <a:gd name="connsiteY38" fmla="*/ 1431183 h 2583708"/>
                    <a:gd name="connsiteX39" fmla="*/ 57150 w 561975"/>
                    <a:gd name="connsiteY39" fmla="*/ 1307358 h 2583708"/>
                    <a:gd name="connsiteX40" fmla="*/ 28575 w 561975"/>
                    <a:gd name="connsiteY40" fmla="*/ 1135908 h 2583708"/>
                    <a:gd name="connsiteX41" fmla="*/ 0 w 561975"/>
                    <a:gd name="connsiteY41" fmla="*/ 1031133 h 2583708"/>
                    <a:gd name="connsiteX42" fmla="*/ 9525 w 561975"/>
                    <a:gd name="connsiteY42" fmla="*/ 402483 h 2583708"/>
                    <a:gd name="connsiteX43" fmla="*/ 19050 w 561975"/>
                    <a:gd name="connsiteY43" fmla="*/ 373908 h 2583708"/>
                    <a:gd name="connsiteX44" fmla="*/ 38100 w 561975"/>
                    <a:gd name="connsiteY44" fmla="*/ 345333 h 2583708"/>
                    <a:gd name="connsiteX45" fmla="*/ 76200 w 561975"/>
                    <a:gd name="connsiteY45" fmla="*/ 278658 h 2583708"/>
                    <a:gd name="connsiteX46" fmla="*/ 95250 w 561975"/>
                    <a:gd name="connsiteY46" fmla="*/ 221508 h 2583708"/>
                    <a:gd name="connsiteX47" fmla="*/ 104775 w 561975"/>
                    <a:gd name="connsiteY47" fmla="*/ 192933 h 2583708"/>
                    <a:gd name="connsiteX48" fmla="*/ 133350 w 561975"/>
                    <a:gd name="connsiteY48" fmla="*/ 164358 h 2583708"/>
                    <a:gd name="connsiteX49" fmla="*/ 171450 w 561975"/>
                    <a:gd name="connsiteY49" fmla="*/ 107208 h 2583708"/>
                    <a:gd name="connsiteX50" fmla="*/ 219075 w 561975"/>
                    <a:gd name="connsiteY50" fmla="*/ 40533 h 2583708"/>
                    <a:gd name="connsiteX51" fmla="*/ 228600 w 561975"/>
                    <a:gd name="connsiteY51" fmla="*/ 21483 h 2583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561975" h="2583708">
                      <a:moveTo>
                        <a:pt x="219075" y="2583708"/>
                      </a:moveTo>
                      <a:cubicBezTo>
                        <a:pt x="228600" y="2567833"/>
                        <a:pt x="239371" y="2552642"/>
                        <a:pt x="247650" y="2536083"/>
                      </a:cubicBezTo>
                      <a:cubicBezTo>
                        <a:pt x="259374" y="2512635"/>
                        <a:pt x="263042" y="2472308"/>
                        <a:pt x="266700" y="2450358"/>
                      </a:cubicBezTo>
                      <a:cubicBezTo>
                        <a:pt x="263525" y="1783608"/>
                        <a:pt x="263264" y="1116838"/>
                        <a:pt x="257175" y="450108"/>
                      </a:cubicBezTo>
                      <a:cubicBezTo>
                        <a:pt x="256655" y="393175"/>
                        <a:pt x="249865" y="373242"/>
                        <a:pt x="238125" y="326283"/>
                      </a:cubicBezTo>
                      <a:cubicBezTo>
                        <a:pt x="241300" y="218333"/>
                        <a:pt x="237247" y="109927"/>
                        <a:pt x="247650" y="2433"/>
                      </a:cubicBezTo>
                      <a:cubicBezTo>
                        <a:pt x="248753" y="-8961"/>
                        <a:pt x="258605" y="22913"/>
                        <a:pt x="266700" y="31008"/>
                      </a:cubicBezTo>
                      <a:cubicBezTo>
                        <a:pt x="274795" y="39103"/>
                        <a:pt x="285750" y="43708"/>
                        <a:pt x="295275" y="50058"/>
                      </a:cubicBezTo>
                      <a:cubicBezTo>
                        <a:pt x="338944" y="115562"/>
                        <a:pt x="311655" y="99968"/>
                        <a:pt x="361950" y="116733"/>
                      </a:cubicBezTo>
                      <a:lnTo>
                        <a:pt x="400050" y="173883"/>
                      </a:lnTo>
                      <a:cubicBezTo>
                        <a:pt x="406400" y="183408"/>
                        <a:pt x="415480" y="191598"/>
                        <a:pt x="419100" y="202458"/>
                      </a:cubicBezTo>
                      <a:cubicBezTo>
                        <a:pt x="433645" y="246093"/>
                        <a:pt x="422601" y="223001"/>
                        <a:pt x="457200" y="269133"/>
                      </a:cubicBezTo>
                      <a:cubicBezTo>
                        <a:pt x="462033" y="288467"/>
                        <a:pt x="468051" y="316677"/>
                        <a:pt x="476250" y="335808"/>
                      </a:cubicBezTo>
                      <a:cubicBezTo>
                        <a:pt x="508075" y="410067"/>
                        <a:pt x="485443" y="334701"/>
                        <a:pt x="514350" y="431058"/>
                      </a:cubicBezTo>
                      <a:cubicBezTo>
                        <a:pt x="527836" y="476010"/>
                        <a:pt x="526646" y="491328"/>
                        <a:pt x="533400" y="545358"/>
                      </a:cubicBezTo>
                      <a:cubicBezTo>
                        <a:pt x="536575" y="735858"/>
                        <a:pt x="537065" y="926422"/>
                        <a:pt x="542925" y="1116858"/>
                      </a:cubicBezTo>
                      <a:cubicBezTo>
                        <a:pt x="543423" y="1133040"/>
                        <a:pt x="550558" y="1148405"/>
                        <a:pt x="552450" y="1164483"/>
                      </a:cubicBezTo>
                      <a:cubicBezTo>
                        <a:pt x="556917" y="1202453"/>
                        <a:pt x="558800" y="1240683"/>
                        <a:pt x="561975" y="1278783"/>
                      </a:cubicBezTo>
                      <a:cubicBezTo>
                        <a:pt x="558800" y="1380383"/>
                        <a:pt x="558089" y="1482090"/>
                        <a:pt x="552450" y="1583583"/>
                      </a:cubicBezTo>
                      <a:cubicBezTo>
                        <a:pt x="552069" y="1590450"/>
                        <a:pt x="538184" y="1640689"/>
                        <a:pt x="533400" y="1650258"/>
                      </a:cubicBezTo>
                      <a:cubicBezTo>
                        <a:pt x="528280" y="1660497"/>
                        <a:pt x="519470" y="1668594"/>
                        <a:pt x="514350" y="1678833"/>
                      </a:cubicBezTo>
                      <a:cubicBezTo>
                        <a:pt x="509860" y="1687813"/>
                        <a:pt x="509315" y="1698428"/>
                        <a:pt x="504825" y="1707408"/>
                      </a:cubicBezTo>
                      <a:cubicBezTo>
                        <a:pt x="499705" y="1717647"/>
                        <a:pt x="490895" y="1725744"/>
                        <a:pt x="485775" y="1735983"/>
                      </a:cubicBezTo>
                      <a:cubicBezTo>
                        <a:pt x="481285" y="1744963"/>
                        <a:pt x="481126" y="1755781"/>
                        <a:pt x="476250" y="1764558"/>
                      </a:cubicBezTo>
                      <a:cubicBezTo>
                        <a:pt x="456706" y="1799737"/>
                        <a:pt x="439026" y="1825040"/>
                        <a:pt x="409575" y="1850283"/>
                      </a:cubicBezTo>
                      <a:cubicBezTo>
                        <a:pt x="397522" y="1860614"/>
                        <a:pt x="385258" y="1870982"/>
                        <a:pt x="371475" y="1878858"/>
                      </a:cubicBezTo>
                      <a:cubicBezTo>
                        <a:pt x="362758" y="1883839"/>
                        <a:pt x="352425" y="1885208"/>
                        <a:pt x="342900" y="1888383"/>
                      </a:cubicBezTo>
                      <a:cubicBezTo>
                        <a:pt x="336428" y="1897012"/>
                        <a:pt x="302239" y="1941130"/>
                        <a:pt x="295275" y="1955058"/>
                      </a:cubicBezTo>
                      <a:cubicBezTo>
                        <a:pt x="290785" y="1964038"/>
                        <a:pt x="290240" y="1974653"/>
                        <a:pt x="285750" y="1983633"/>
                      </a:cubicBezTo>
                      <a:cubicBezTo>
                        <a:pt x="280630" y="1993872"/>
                        <a:pt x="278148" y="2012208"/>
                        <a:pt x="266700" y="2012208"/>
                      </a:cubicBezTo>
                      <a:cubicBezTo>
                        <a:pt x="256660" y="2012208"/>
                        <a:pt x="273050" y="1993158"/>
                        <a:pt x="276225" y="1983633"/>
                      </a:cubicBezTo>
                      <a:cubicBezTo>
                        <a:pt x="273050" y="1942358"/>
                        <a:pt x="271835" y="1900885"/>
                        <a:pt x="266700" y="1859808"/>
                      </a:cubicBezTo>
                      <a:cubicBezTo>
                        <a:pt x="262831" y="1828857"/>
                        <a:pt x="233336" y="1795475"/>
                        <a:pt x="219075" y="1774083"/>
                      </a:cubicBezTo>
                      <a:cubicBezTo>
                        <a:pt x="172663" y="1704465"/>
                        <a:pt x="229314" y="1792001"/>
                        <a:pt x="180975" y="1707408"/>
                      </a:cubicBezTo>
                      <a:cubicBezTo>
                        <a:pt x="175295" y="1697469"/>
                        <a:pt x="168275" y="1688358"/>
                        <a:pt x="161925" y="1678833"/>
                      </a:cubicBezTo>
                      <a:cubicBezTo>
                        <a:pt x="158750" y="1666133"/>
                        <a:pt x="156162" y="1653272"/>
                        <a:pt x="152400" y="1640733"/>
                      </a:cubicBezTo>
                      <a:cubicBezTo>
                        <a:pt x="146630" y="1621499"/>
                        <a:pt x="137288" y="1603274"/>
                        <a:pt x="133350" y="1583583"/>
                      </a:cubicBezTo>
                      <a:cubicBezTo>
                        <a:pt x="110049" y="1467079"/>
                        <a:pt x="136267" y="1587928"/>
                        <a:pt x="114300" y="1507383"/>
                      </a:cubicBezTo>
                      <a:cubicBezTo>
                        <a:pt x="107411" y="1482124"/>
                        <a:pt x="103529" y="1456021"/>
                        <a:pt x="95250" y="1431183"/>
                      </a:cubicBezTo>
                      <a:cubicBezTo>
                        <a:pt x="68891" y="1352105"/>
                        <a:pt x="81717" y="1393341"/>
                        <a:pt x="57150" y="1307358"/>
                      </a:cubicBezTo>
                      <a:cubicBezTo>
                        <a:pt x="38172" y="1155534"/>
                        <a:pt x="59522" y="1311276"/>
                        <a:pt x="28575" y="1135908"/>
                      </a:cubicBezTo>
                      <a:cubicBezTo>
                        <a:pt x="12848" y="1046789"/>
                        <a:pt x="31743" y="1094618"/>
                        <a:pt x="0" y="1031133"/>
                      </a:cubicBezTo>
                      <a:cubicBezTo>
                        <a:pt x="3175" y="821583"/>
                        <a:pt x="3453" y="611969"/>
                        <a:pt x="9525" y="402483"/>
                      </a:cubicBezTo>
                      <a:cubicBezTo>
                        <a:pt x="9816" y="392447"/>
                        <a:pt x="14560" y="382888"/>
                        <a:pt x="19050" y="373908"/>
                      </a:cubicBezTo>
                      <a:cubicBezTo>
                        <a:pt x="24170" y="363669"/>
                        <a:pt x="32980" y="355572"/>
                        <a:pt x="38100" y="345333"/>
                      </a:cubicBezTo>
                      <a:cubicBezTo>
                        <a:pt x="74463" y="272607"/>
                        <a:pt x="7104" y="370786"/>
                        <a:pt x="76200" y="278658"/>
                      </a:cubicBezTo>
                      <a:lnTo>
                        <a:pt x="95250" y="221508"/>
                      </a:lnTo>
                      <a:cubicBezTo>
                        <a:pt x="98425" y="211983"/>
                        <a:pt x="97675" y="200033"/>
                        <a:pt x="104775" y="192933"/>
                      </a:cubicBezTo>
                      <a:lnTo>
                        <a:pt x="133350" y="164358"/>
                      </a:lnTo>
                      <a:cubicBezTo>
                        <a:pt x="149552" y="115752"/>
                        <a:pt x="132532" y="152612"/>
                        <a:pt x="171450" y="107208"/>
                      </a:cubicBezTo>
                      <a:cubicBezTo>
                        <a:pt x="182203" y="94663"/>
                        <a:pt x="209024" y="57285"/>
                        <a:pt x="219075" y="40533"/>
                      </a:cubicBezTo>
                      <a:cubicBezTo>
                        <a:pt x="222728" y="34445"/>
                        <a:pt x="225425" y="27833"/>
                        <a:pt x="228600" y="21483"/>
                      </a:cubicBezTo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i="1"/>
                </a:p>
              </p:txBody>
            </p:sp>
            <p:sp>
              <p:nvSpPr>
                <p:cNvPr id="62" name="Freeform 61"/>
                <p:cNvSpPr/>
                <p:nvPr/>
              </p:nvSpPr>
              <p:spPr>
                <a:xfrm rot="1696578">
                  <a:off x="4557979" y="2681520"/>
                  <a:ext cx="561975" cy="2349043"/>
                </a:xfrm>
                <a:custGeom>
                  <a:avLst/>
                  <a:gdLst>
                    <a:gd name="connsiteX0" fmla="*/ 219075 w 561975"/>
                    <a:gd name="connsiteY0" fmla="*/ 2583708 h 2583708"/>
                    <a:gd name="connsiteX1" fmla="*/ 247650 w 561975"/>
                    <a:gd name="connsiteY1" fmla="*/ 2536083 h 2583708"/>
                    <a:gd name="connsiteX2" fmla="*/ 266700 w 561975"/>
                    <a:gd name="connsiteY2" fmla="*/ 2450358 h 2583708"/>
                    <a:gd name="connsiteX3" fmla="*/ 257175 w 561975"/>
                    <a:gd name="connsiteY3" fmla="*/ 450108 h 2583708"/>
                    <a:gd name="connsiteX4" fmla="*/ 238125 w 561975"/>
                    <a:gd name="connsiteY4" fmla="*/ 326283 h 2583708"/>
                    <a:gd name="connsiteX5" fmla="*/ 247650 w 561975"/>
                    <a:gd name="connsiteY5" fmla="*/ 2433 h 2583708"/>
                    <a:gd name="connsiteX6" fmla="*/ 266700 w 561975"/>
                    <a:gd name="connsiteY6" fmla="*/ 31008 h 2583708"/>
                    <a:gd name="connsiteX7" fmla="*/ 295275 w 561975"/>
                    <a:gd name="connsiteY7" fmla="*/ 50058 h 2583708"/>
                    <a:gd name="connsiteX8" fmla="*/ 361950 w 561975"/>
                    <a:gd name="connsiteY8" fmla="*/ 116733 h 2583708"/>
                    <a:gd name="connsiteX9" fmla="*/ 400050 w 561975"/>
                    <a:gd name="connsiteY9" fmla="*/ 173883 h 2583708"/>
                    <a:gd name="connsiteX10" fmla="*/ 419100 w 561975"/>
                    <a:gd name="connsiteY10" fmla="*/ 202458 h 2583708"/>
                    <a:gd name="connsiteX11" fmla="*/ 457200 w 561975"/>
                    <a:gd name="connsiteY11" fmla="*/ 269133 h 2583708"/>
                    <a:gd name="connsiteX12" fmla="*/ 476250 w 561975"/>
                    <a:gd name="connsiteY12" fmla="*/ 335808 h 2583708"/>
                    <a:gd name="connsiteX13" fmla="*/ 514350 w 561975"/>
                    <a:gd name="connsiteY13" fmla="*/ 431058 h 2583708"/>
                    <a:gd name="connsiteX14" fmla="*/ 533400 w 561975"/>
                    <a:gd name="connsiteY14" fmla="*/ 545358 h 2583708"/>
                    <a:gd name="connsiteX15" fmla="*/ 542925 w 561975"/>
                    <a:gd name="connsiteY15" fmla="*/ 1116858 h 2583708"/>
                    <a:gd name="connsiteX16" fmla="*/ 552450 w 561975"/>
                    <a:gd name="connsiteY16" fmla="*/ 1164483 h 2583708"/>
                    <a:gd name="connsiteX17" fmla="*/ 561975 w 561975"/>
                    <a:gd name="connsiteY17" fmla="*/ 1278783 h 2583708"/>
                    <a:gd name="connsiteX18" fmla="*/ 552450 w 561975"/>
                    <a:gd name="connsiteY18" fmla="*/ 1583583 h 2583708"/>
                    <a:gd name="connsiteX19" fmla="*/ 533400 w 561975"/>
                    <a:gd name="connsiteY19" fmla="*/ 1650258 h 2583708"/>
                    <a:gd name="connsiteX20" fmla="*/ 514350 w 561975"/>
                    <a:gd name="connsiteY20" fmla="*/ 1678833 h 2583708"/>
                    <a:gd name="connsiteX21" fmla="*/ 504825 w 561975"/>
                    <a:gd name="connsiteY21" fmla="*/ 1707408 h 2583708"/>
                    <a:gd name="connsiteX22" fmla="*/ 485775 w 561975"/>
                    <a:gd name="connsiteY22" fmla="*/ 1735983 h 2583708"/>
                    <a:gd name="connsiteX23" fmla="*/ 476250 w 561975"/>
                    <a:gd name="connsiteY23" fmla="*/ 1764558 h 2583708"/>
                    <a:gd name="connsiteX24" fmla="*/ 409575 w 561975"/>
                    <a:gd name="connsiteY24" fmla="*/ 1850283 h 2583708"/>
                    <a:gd name="connsiteX25" fmla="*/ 371475 w 561975"/>
                    <a:gd name="connsiteY25" fmla="*/ 1878858 h 2583708"/>
                    <a:gd name="connsiteX26" fmla="*/ 342900 w 561975"/>
                    <a:gd name="connsiteY26" fmla="*/ 1888383 h 2583708"/>
                    <a:gd name="connsiteX27" fmla="*/ 295275 w 561975"/>
                    <a:gd name="connsiteY27" fmla="*/ 1955058 h 2583708"/>
                    <a:gd name="connsiteX28" fmla="*/ 285750 w 561975"/>
                    <a:gd name="connsiteY28" fmla="*/ 1983633 h 2583708"/>
                    <a:gd name="connsiteX29" fmla="*/ 266700 w 561975"/>
                    <a:gd name="connsiteY29" fmla="*/ 2012208 h 2583708"/>
                    <a:gd name="connsiteX30" fmla="*/ 276225 w 561975"/>
                    <a:gd name="connsiteY30" fmla="*/ 1983633 h 2583708"/>
                    <a:gd name="connsiteX31" fmla="*/ 266700 w 561975"/>
                    <a:gd name="connsiteY31" fmla="*/ 1859808 h 2583708"/>
                    <a:gd name="connsiteX32" fmla="*/ 219075 w 561975"/>
                    <a:gd name="connsiteY32" fmla="*/ 1774083 h 2583708"/>
                    <a:gd name="connsiteX33" fmla="*/ 180975 w 561975"/>
                    <a:gd name="connsiteY33" fmla="*/ 1707408 h 2583708"/>
                    <a:gd name="connsiteX34" fmla="*/ 161925 w 561975"/>
                    <a:gd name="connsiteY34" fmla="*/ 1678833 h 2583708"/>
                    <a:gd name="connsiteX35" fmla="*/ 152400 w 561975"/>
                    <a:gd name="connsiteY35" fmla="*/ 1640733 h 2583708"/>
                    <a:gd name="connsiteX36" fmla="*/ 133350 w 561975"/>
                    <a:gd name="connsiteY36" fmla="*/ 1583583 h 2583708"/>
                    <a:gd name="connsiteX37" fmla="*/ 114300 w 561975"/>
                    <a:gd name="connsiteY37" fmla="*/ 1507383 h 2583708"/>
                    <a:gd name="connsiteX38" fmla="*/ 95250 w 561975"/>
                    <a:gd name="connsiteY38" fmla="*/ 1431183 h 2583708"/>
                    <a:gd name="connsiteX39" fmla="*/ 57150 w 561975"/>
                    <a:gd name="connsiteY39" fmla="*/ 1307358 h 2583708"/>
                    <a:gd name="connsiteX40" fmla="*/ 28575 w 561975"/>
                    <a:gd name="connsiteY40" fmla="*/ 1135908 h 2583708"/>
                    <a:gd name="connsiteX41" fmla="*/ 0 w 561975"/>
                    <a:gd name="connsiteY41" fmla="*/ 1031133 h 2583708"/>
                    <a:gd name="connsiteX42" fmla="*/ 9525 w 561975"/>
                    <a:gd name="connsiteY42" fmla="*/ 402483 h 2583708"/>
                    <a:gd name="connsiteX43" fmla="*/ 19050 w 561975"/>
                    <a:gd name="connsiteY43" fmla="*/ 373908 h 2583708"/>
                    <a:gd name="connsiteX44" fmla="*/ 38100 w 561975"/>
                    <a:gd name="connsiteY44" fmla="*/ 345333 h 2583708"/>
                    <a:gd name="connsiteX45" fmla="*/ 76200 w 561975"/>
                    <a:gd name="connsiteY45" fmla="*/ 278658 h 2583708"/>
                    <a:gd name="connsiteX46" fmla="*/ 95250 w 561975"/>
                    <a:gd name="connsiteY46" fmla="*/ 221508 h 2583708"/>
                    <a:gd name="connsiteX47" fmla="*/ 104775 w 561975"/>
                    <a:gd name="connsiteY47" fmla="*/ 192933 h 2583708"/>
                    <a:gd name="connsiteX48" fmla="*/ 133350 w 561975"/>
                    <a:gd name="connsiteY48" fmla="*/ 164358 h 2583708"/>
                    <a:gd name="connsiteX49" fmla="*/ 171450 w 561975"/>
                    <a:gd name="connsiteY49" fmla="*/ 107208 h 2583708"/>
                    <a:gd name="connsiteX50" fmla="*/ 219075 w 561975"/>
                    <a:gd name="connsiteY50" fmla="*/ 40533 h 2583708"/>
                    <a:gd name="connsiteX51" fmla="*/ 228600 w 561975"/>
                    <a:gd name="connsiteY51" fmla="*/ 21483 h 2583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561975" h="2583708">
                      <a:moveTo>
                        <a:pt x="219075" y="2583708"/>
                      </a:moveTo>
                      <a:cubicBezTo>
                        <a:pt x="228600" y="2567833"/>
                        <a:pt x="239371" y="2552642"/>
                        <a:pt x="247650" y="2536083"/>
                      </a:cubicBezTo>
                      <a:cubicBezTo>
                        <a:pt x="259374" y="2512635"/>
                        <a:pt x="263042" y="2472308"/>
                        <a:pt x="266700" y="2450358"/>
                      </a:cubicBezTo>
                      <a:cubicBezTo>
                        <a:pt x="263525" y="1783608"/>
                        <a:pt x="263264" y="1116838"/>
                        <a:pt x="257175" y="450108"/>
                      </a:cubicBezTo>
                      <a:cubicBezTo>
                        <a:pt x="256655" y="393175"/>
                        <a:pt x="249865" y="373242"/>
                        <a:pt x="238125" y="326283"/>
                      </a:cubicBezTo>
                      <a:cubicBezTo>
                        <a:pt x="241300" y="218333"/>
                        <a:pt x="237247" y="109927"/>
                        <a:pt x="247650" y="2433"/>
                      </a:cubicBezTo>
                      <a:cubicBezTo>
                        <a:pt x="248753" y="-8961"/>
                        <a:pt x="258605" y="22913"/>
                        <a:pt x="266700" y="31008"/>
                      </a:cubicBezTo>
                      <a:cubicBezTo>
                        <a:pt x="274795" y="39103"/>
                        <a:pt x="285750" y="43708"/>
                        <a:pt x="295275" y="50058"/>
                      </a:cubicBezTo>
                      <a:cubicBezTo>
                        <a:pt x="338944" y="115562"/>
                        <a:pt x="311655" y="99968"/>
                        <a:pt x="361950" y="116733"/>
                      </a:cubicBezTo>
                      <a:lnTo>
                        <a:pt x="400050" y="173883"/>
                      </a:lnTo>
                      <a:cubicBezTo>
                        <a:pt x="406400" y="183408"/>
                        <a:pt x="415480" y="191598"/>
                        <a:pt x="419100" y="202458"/>
                      </a:cubicBezTo>
                      <a:cubicBezTo>
                        <a:pt x="433645" y="246093"/>
                        <a:pt x="422601" y="223001"/>
                        <a:pt x="457200" y="269133"/>
                      </a:cubicBezTo>
                      <a:cubicBezTo>
                        <a:pt x="462033" y="288467"/>
                        <a:pt x="468051" y="316677"/>
                        <a:pt x="476250" y="335808"/>
                      </a:cubicBezTo>
                      <a:cubicBezTo>
                        <a:pt x="508075" y="410067"/>
                        <a:pt x="485443" y="334701"/>
                        <a:pt x="514350" y="431058"/>
                      </a:cubicBezTo>
                      <a:cubicBezTo>
                        <a:pt x="527836" y="476010"/>
                        <a:pt x="526646" y="491328"/>
                        <a:pt x="533400" y="545358"/>
                      </a:cubicBezTo>
                      <a:cubicBezTo>
                        <a:pt x="536575" y="735858"/>
                        <a:pt x="537065" y="926422"/>
                        <a:pt x="542925" y="1116858"/>
                      </a:cubicBezTo>
                      <a:cubicBezTo>
                        <a:pt x="543423" y="1133040"/>
                        <a:pt x="550558" y="1148405"/>
                        <a:pt x="552450" y="1164483"/>
                      </a:cubicBezTo>
                      <a:cubicBezTo>
                        <a:pt x="556917" y="1202453"/>
                        <a:pt x="558800" y="1240683"/>
                        <a:pt x="561975" y="1278783"/>
                      </a:cubicBezTo>
                      <a:cubicBezTo>
                        <a:pt x="558800" y="1380383"/>
                        <a:pt x="558089" y="1482090"/>
                        <a:pt x="552450" y="1583583"/>
                      </a:cubicBezTo>
                      <a:cubicBezTo>
                        <a:pt x="552069" y="1590450"/>
                        <a:pt x="538184" y="1640689"/>
                        <a:pt x="533400" y="1650258"/>
                      </a:cubicBezTo>
                      <a:cubicBezTo>
                        <a:pt x="528280" y="1660497"/>
                        <a:pt x="519470" y="1668594"/>
                        <a:pt x="514350" y="1678833"/>
                      </a:cubicBezTo>
                      <a:cubicBezTo>
                        <a:pt x="509860" y="1687813"/>
                        <a:pt x="509315" y="1698428"/>
                        <a:pt x="504825" y="1707408"/>
                      </a:cubicBezTo>
                      <a:cubicBezTo>
                        <a:pt x="499705" y="1717647"/>
                        <a:pt x="490895" y="1725744"/>
                        <a:pt x="485775" y="1735983"/>
                      </a:cubicBezTo>
                      <a:cubicBezTo>
                        <a:pt x="481285" y="1744963"/>
                        <a:pt x="481126" y="1755781"/>
                        <a:pt x="476250" y="1764558"/>
                      </a:cubicBezTo>
                      <a:cubicBezTo>
                        <a:pt x="456706" y="1799737"/>
                        <a:pt x="439026" y="1825040"/>
                        <a:pt x="409575" y="1850283"/>
                      </a:cubicBezTo>
                      <a:cubicBezTo>
                        <a:pt x="397522" y="1860614"/>
                        <a:pt x="385258" y="1870982"/>
                        <a:pt x="371475" y="1878858"/>
                      </a:cubicBezTo>
                      <a:cubicBezTo>
                        <a:pt x="362758" y="1883839"/>
                        <a:pt x="352425" y="1885208"/>
                        <a:pt x="342900" y="1888383"/>
                      </a:cubicBezTo>
                      <a:cubicBezTo>
                        <a:pt x="336428" y="1897012"/>
                        <a:pt x="302239" y="1941130"/>
                        <a:pt x="295275" y="1955058"/>
                      </a:cubicBezTo>
                      <a:cubicBezTo>
                        <a:pt x="290785" y="1964038"/>
                        <a:pt x="290240" y="1974653"/>
                        <a:pt x="285750" y="1983633"/>
                      </a:cubicBezTo>
                      <a:cubicBezTo>
                        <a:pt x="280630" y="1993872"/>
                        <a:pt x="278148" y="2012208"/>
                        <a:pt x="266700" y="2012208"/>
                      </a:cubicBezTo>
                      <a:cubicBezTo>
                        <a:pt x="256660" y="2012208"/>
                        <a:pt x="273050" y="1993158"/>
                        <a:pt x="276225" y="1983633"/>
                      </a:cubicBezTo>
                      <a:cubicBezTo>
                        <a:pt x="273050" y="1942358"/>
                        <a:pt x="271835" y="1900885"/>
                        <a:pt x="266700" y="1859808"/>
                      </a:cubicBezTo>
                      <a:cubicBezTo>
                        <a:pt x="262831" y="1828857"/>
                        <a:pt x="233336" y="1795475"/>
                        <a:pt x="219075" y="1774083"/>
                      </a:cubicBezTo>
                      <a:cubicBezTo>
                        <a:pt x="172663" y="1704465"/>
                        <a:pt x="229314" y="1792001"/>
                        <a:pt x="180975" y="1707408"/>
                      </a:cubicBezTo>
                      <a:cubicBezTo>
                        <a:pt x="175295" y="1697469"/>
                        <a:pt x="168275" y="1688358"/>
                        <a:pt x="161925" y="1678833"/>
                      </a:cubicBezTo>
                      <a:cubicBezTo>
                        <a:pt x="158750" y="1666133"/>
                        <a:pt x="156162" y="1653272"/>
                        <a:pt x="152400" y="1640733"/>
                      </a:cubicBezTo>
                      <a:cubicBezTo>
                        <a:pt x="146630" y="1621499"/>
                        <a:pt x="137288" y="1603274"/>
                        <a:pt x="133350" y="1583583"/>
                      </a:cubicBezTo>
                      <a:cubicBezTo>
                        <a:pt x="110049" y="1467079"/>
                        <a:pt x="136267" y="1587928"/>
                        <a:pt x="114300" y="1507383"/>
                      </a:cubicBezTo>
                      <a:cubicBezTo>
                        <a:pt x="107411" y="1482124"/>
                        <a:pt x="103529" y="1456021"/>
                        <a:pt x="95250" y="1431183"/>
                      </a:cubicBezTo>
                      <a:cubicBezTo>
                        <a:pt x="68891" y="1352105"/>
                        <a:pt x="81717" y="1393341"/>
                        <a:pt x="57150" y="1307358"/>
                      </a:cubicBezTo>
                      <a:cubicBezTo>
                        <a:pt x="38172" y="1155534"/>
                        <a:pt x="59522" y="1311276"/>
                        <a:pt x="28575" y="1135908"/>
                      </a:cubicBezTo>
                      <a:cubicBezTo>
                        <a:pt x="12848" y="1046789"/>
                        <a:pt x="31743" y="1094618"/>
                        <a:pt x="0" y="1031133"/>
                      </a:cubicBezTo>
                      <a:cubicBezTo>
                        <a:pt x="3175" y="821583"/>
                        <a:pt x="3453" y="611969"/>
                        <a:pt x="9525" y="402483"/>
                      </a:cubicBezTo>
                      <a:cubicBezTo>
                        <a:pt x="9816" y="392447"/>
                        <a:pt x="14560" y="382888"/>
                        <a:pt x="19050" y="373908"/>
                      </a:cubicBezTo>
                      <a:cubicBezTo>
                        <a:pt x="24170" y="363669"/>
                        <a:pt x="32980" y="355572"/>
                        <a:pt x="38100" y="345333"/>
                      </a:cubicBezTo>
                      <a:cubicBezTo>
                        <a:pt x="74463" y="272607"/>
                        <a:pt x="7104" y="370786"/>
                        <a:pt x="76200" y="278658"/>
                      </a:cubicBezTo>
                      <a:lnTo>
                        <a:pt x="95250" y="221508"/>
                      </a:lnTo>
                      <a:cubicBezTo>
                        <a:pt x="98425" y="211983"/>
                        <a:pt x="97675" y="200033"/>
                        <a:pt x="104775" y="192933"/>
                      </a:cubicBezTo>
                      <a:lnTo>
                        <a:pt x="133350" y="164358"/>
                      </a:lnTo>
                      <a:cubicBezTo>
                        <a:pt x="149552" y="115752"/>
                        <a:pt x="132532" y="152612"/>
                        <a:pt x="171450" y="107208"/>
                      </a:cubicBezTo>
                      <a:cubicBezTo>
                        <a:pt x="182203" y="94663"/>
                        <a:pt x="209024" y="57285"/>
                        <a:pt x="219075" y="40533"/>
                      </a:cubicBezTo>
                      <a:cubicBezTo>
                        <a:pt x="222728" y="34445"/>
                        <a:pt x="225425" y="27833"/>
                        <a:pt x="228600" y="21483"/>
                      </a:cubicBezTo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i="1"/>
                </a:p>
              </p:txBody>
            </p:sp>
            <p:sp>
              <p:nvSpPr>
                <p:cNvPr id="63" name="Freeform 62"/>
                <p:cNvSpPr/>
                <p:nvPr/>
              </p:nvSpPr>
              <p:spPr>
                <a:xfrm rot="2335828">
                  <a:off x="4690639" y="3078423"/>
                  <a:ext cx="429640" cy="2027226"/>
                </a:xfrm>
                <a:custGeom>
                  <a:avLst/>
                  <a:gdLst>
                    <a:gd name="connsiteX0" fmla="*/ 219075 w 561975"/>
                    <a:gd name="connsiteY0" fmla="*/ 2583708 h 2583708"/>
                    <a:gd name="connsiteX1" fmla="*/ 247650 w 561975"/>
                    <a:gd name="connsiteY1" fmla="*/ 2536083 h 2583708"/>
                    <a:gd name="connsiteX2" fmla="*/ 266700 w 561975"/>
                    <a:gd name="connsiteY2" fmla="*/ 2450358 h 2583708"/>
                    <a:gd name="connsiteX3" fmla="*/ 257175 w 561975"/>
                    <a:gd name="connsiteY3" fmla="*/ 450108 h 2583708"/>
                    <a:gd name="connsiteX4" fmla="*/ 238125 w 561975"/>
                    <a:gd name="connsiteY4" fmla="*/ 326283 h 2583708"/>
                    <a:gd name="connsiteX5" fmla="*/ 247650 w 561975"/>
                    <a:gd name="connsiteY5" fmla="*/ 2433 h 2583708"/>
                    <a:gd name="connsiteX6" fmla="*/ 266700 w 561975"/>
                    <a:gd name="connsiteY6" fmla="*/ 31008 h 2583708"/>
                    <a:gd name="connsiteX7" fmla="*/ 295275 w 561975"/>
                    <a:gd name="connsiteY7" fmla="*/ 50058 h 2583708"/>
                    <a:gd name="connsiteX8" fmla="*/ 361950 w 561975"/>
                    <a:gd name="connsiteY8" fmla="*/ 116733 h 2583708"/>
                    <a:gd name="connsiteX9" fmla="*/ 400050 w 561975"/>
                    <a:gd name="connsiteY9" fmla="*/ 173883 h 2583708"/>
                    <a:gd name="connsiteX10" fmla="*/ 419100 w 561975"/>
                    <a:gd name="connsiteY10" fmla="*/ 202458 h 2583708"/>
                    <a:gd name="connsiteX11" fmla="*/ 457200 w 561975"/>
                    <a:gd name="connsiteY11" fmla="*/ 269133 h 2583708"/>
                    <a:gd name="connsiteX12" fmla="*/ 476250 w 561975"/>
                    <a:gd name="connsiteY12" fmla="*/ 335808 h 2583708"/>
                    <a:gd name="connsiteX13" fmla="*/ 514350 w 561975"/>
                    <a:gd name="connsiteY13" fmla="*/ 431058 h 2583708"/>
                    <a:gd name="connsiteX14" fmla="*/ 533400 w 561975"/>
                    <a:gd name="connsiteY14" fmla="*/ 545358 h 2583708"/>
                    <a:gd name="connsiteX15" fmla="*/ 542925 w 561975"/>
                    <a:gd name="connsiteY15" fmla="*/ 1116858 h 2583708"/>
                    <a:gd name="connsiteX16" fmla="*/ 552450 w 561975"/>
                    <a:gd name="connsiteY16" fmla="*/ 1164483 h 2583708"/>
                    <a:gd name="connsiteX17" fmla="*/ 561975 w 561975"/>
                    <a:gd name="connsiteY17" fmla="*/ 1278783 h 2583708"/>
                    <a:gd name="connsiteX18" fmla="*/ 552450 w 561975"/>
                    <a:gd name="connsiteY18" fmla="*/ 1583583 h 2583708"/>
                    <a:gd name="connsiteX19" fmla="*/ 533400 w 561975"/>
                    <a:gd name="connsiteY19" fmla="*/ 1650258 h 2583708"/>
                    <a:gd name="connsiteX20" fmla="*/ 514350 w 561975"/>
                    <a:gd name="connsiteY20" fmla="*/ 1678833 h 2583708"/>
                    <a:gd name="connsiteX21" fmla="*/ 504825 w 561975"/>
                    <a:gd name="connsiteY21" fmla="*/ 1707408 h 2583708"/>
                    <a:gd name="connsiteX22" fmla="*/ 485775 w 561975"/>
                    <a:gd name="connsiteY22" fmla="*/ 1735983 h 2583708"/>
                    <a:gd name="connsiteX23" fmla="*/ 476250 w 561975"/>
                    <a:gd name="connsiteY23" fmla="*/ 1764558 h 2583708"/>
                    <a:gd name="connsiteX24" fmla="*/ 409575 w 561975"/>
                    <a:gd name="connsiteY24" fmla="*/ 1850283 h 2583708"/>
                    <a:gd name="connsiteX25" fmla="*/ 371475 w 561975"/>
                    <a:gd name="connsiteY25" fmla="*/ 1878858 h 2583708"/>
                    <a:gd name="connsiteX26" fmla="*/ 342900 w 561975"/>
                    <a:gd name="connsiteY26" fmla="*/ 1888383 h 2583708"/>
                    <a:gd name="connsiteX27" fmla="*/ 295275 w 561975"/>
                    <a:gd name="connsiteY27" fmla="*/ 1955058 h 2583708"/>
                    <a:gd name="connsiteX28" fmla="*/ 285750 w 561975"/>
                    <a:gd name="connsiteY28" fmla="*/ 1983633 h 2583708"/>
                    <a:gd name="connsiteX29" fmla="*/ 266700 w 561975"/>
                    <a:gd name="connsiteY29" fmla="*/ 2012208 h 2583708"/>
                    <a:gd name="connsiteX30" fmla="*/ 276225 w 561975"/>
                    <a:gd name="connsiteY30" fmla="*/ 1983633 h 2583708"/>
                    <a:gd name="connsiteX31" fmla="*/ 266700 w 561975"/>
                    <a:gd name="connsiteY31" fmla="*/ 1859808 h 2583708"/>
                    <a:gd name="connsiteX32" fmla="*/ 219075 w 561975"/>
                    <a:gd name="connsiteY32" fmla="*/ 1774083 h 2583708"/>
                    <a:gd name="connsiteX33" fmla="*/ 180975 w 561975"/>
                    <a:gd name="connsiteY33" fmla="*/ 1707408 h 2583708"/>
                    <a:gd name="connsiteX34" fmla="*/ 161925 w 561975"/>
                    <a:gd name="connsiteY34" fmla="*/ 1678833 h 2583708"/>
                    <a:gd name="connsiteX35" fmla="*/ 152400 w 561975"/>
                    <a:gd name="connsiteY35" fmla="*/ 1640733 h 2583708"/>
                    <a:gd name="connsiteX36" fmla="*/ 133350 w 561975"/>
                    <a:gd name="connsiteY36" fmla="*/ 1583583 h 2583708"/>
                    <a:gd name="connsiteX37" fmla="*/ 114300 w 561975"/>
                    <a:gd name="connsiteY37" fmla="*/ 1507383 h 2583708"/>
                    <a:gd name="connsiteX38" fmla="*/ 95250 w 561975"/>
                    <a:gd name="connsiteY38" fmla="*/ 1431183 h 2583708"/>
                    <a:gd name="connsiteX39" fmla="*/ 57150 w 561975"/>
                    <a:gd name="connsiteY39" fmla="*/ 1307358 h 2583708"/>
                    <a:gd name="connsiteX40" fmla="*/ 28575 w 561975"/>
                    <a:gd name="connsiteY40" fmla="*/ 1135908 h 2583708"/>
                    <a:gd name="connsiteX41" fmla="*/ 0 w 561975"/>
                    <a:gd name="connsiteY41" fmla="*/ 1031133 h 2583708"/>
                    <a:gd name="connsiteX42" fmla="*/ 9525 w 561975"/>
                    <a:gd name="connsiteY42" fmla="*/ 402483 h 2583708"/>
                    <a:gd name="connsiteX43" fmla="*/ 19050 w 561975"/>
                    <a:gd name="connsiteY43" fmla="*/ 373908 h 2583708"/>
                    <a:gd name="connsiteX44" fmla="*/ 38100 w 561975"/>
                    <a:gd name="connsiteY44" fmla="*/ 345333 h 2583708"/>
                    <a:gd name="connsiteX45" fmla="*/ 76200 w 561975"/>
                    <a:gd name="connsiteY45" fmla="*/ 278658 h 2583708"/>
                    <a:gd name="connsiteX46" fmla="*/ 95250 w 561975"/>
                    <a:gd name="connsiteY46" fmla="*/ 221508 h 2583708"/>
                    <a:gd name="connsiteX47" fmla="*/ 104775 w 561975"/>
                    <a:gd name="connsiteY47" fmla="*/ 192933 h 2583708"/>
                    <a:gd name="connsiteX48" fmla="*/ 133350 w 561975"/>
                    <a:gd name="connsiteY48" fmla="*/ 164358 h 2583708"/>
                    <a:gd name="connsiteX49" fmla="*/ 171450 w 561975"/>
                    <a:gd name="connsiteY49" fmla="*/ 107208 h 2583708"/>
                    <a:gd name="connsiteX50" fmla="*/ 219075 w 561975"/>
                    <a:gd name="connsiteY50" fmla="*/ 40533 h 2583708"/>
                    <a:gd name="connsiteX51" fmla="*/ 228600 w 561975"/>
                    <a:gd name="connsiteY51" fmla="*/ 21483 h 2583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561975" h="2583708">
                      <a:moveTo>
                        <a:pt x="219075" y="2583708"/>
                      </a:moveTo>
                      <a:cubicBezTo>
                        <a:pt x="228600" y="2567833"/>
                        <a:pt x="239371" y="2552642"/>
                        <a:pt x="247650" y="2536083"/>
                      </a:cubicBezTo>
                      <a:cubicBezTo>
                        <a:pt x="259374" y="2512635"/>
                        <a:pt x="263042" y="2472308"/>
                        <a:pt x="266700" y="2450358"/>
                      </a:cubicBezTo>
                      <a:cubicBezTo>
                        <a:pt x="263525" y="1783608"/>
                        <a:pt x="263264" y="1116838"/>
                        <a:pt x="257175" y="450108"/>
                      </a:cubicBezTo>
                      <a:cubicBezTo>
                        <a:pt x="256655" y="393175"/>
                        <a:pt x="249865" y="373242"/>
                        <a:pt x="238125" y="326283"/>
                      </a:cubicBezTo>
                      <a:cubicBezTo>
                        <a:pt x="241300" y="218333"/>
                        <a:pt x="237247" y="109927"/>
                        <a:pt x="247650" y="2433"/>
                      </a:cubicBezTo>
                      <a:cubicBezTo>
                        <a:pt x="248753" y="-8961"/>
                        <a:pt x="258605" y="22913"/>
                        <a:pt x="266700" y="31008"/>
                      </a:cubicBezTo>
                      <a:cubicBezTo>
                        <a:pt x="274795" y="39103"/>
                        <a:pt x="285750" y="43708"/>
                        <a:pt x="295275" y="50058"/>
                      </a:cubicBezTo>
                      <a:cubicBezTo>
                        <a:pt x="338944" y="115562"/>
                        <a:pt x="311655" y="99968"/>
                        <a:pt x="361950" y="116733"/>
                      </a:cubicBezTo>
                      <a:lnTo>
                        <a:pt x="400050" y="173883"/>
                      </a:lnTo>
                      <a:cubicBezTo>
                        <a:pt x="406400" y="183408"/>
                        <a:pt x="415480" y="191598"/>
                        <a:pt x="419100" y="202458"/>
                      </a:cubicBezTo>
                      <a:cubicBezTo>
                        <a:pt x="433645" y="246093"/>
                        <a:pt x="422601" y="223001"/>
                        <a:pt x="457200" y="269133"/>
                      </a:cubicBezTo>
                      <a:cubicBezTo>
                        <a:pt x="462033" y="288467"/>
                        <a:pt x="468051" y="316677"/>
                        <a:pt x="476250" y="335808"/>
                      </a:cubicBezTo>
                      <a:cubicBezTo>
                        <a:pt x="508075" y="410067"/>
                        <a:pt x="485443" y="334701"/>
                        <a:pt x="514350" y="431058"/>
                      </a:cubicBezTo>
                      <a:cubicBezTo>
                        <a:pt x="527836" y="476010"/>
                        <a:pt x="526646" y="491328"/>
                        <a:pt x="533400" y="545358"/>
                      </a:cubicBezTo>
                      <a:cubicBezTo>
                        <a:pt x="536575" y="735858"/>
                        <a:pt x="537065" y="926422"/>
                        <a:pt x="542925" y="1116858"/>
                      </a:cubicBezTo>
                      <a:cubicBezTo>
                        <a:pt x="543423" y="1133040"/>
                        <a:pt x="550558" y="1148405"/>
                        <a:pt x="552450" y="1164483"/>
                      </a:cubicBezTo>
                      <a:cubicBezTo>
                        <a:pt x="556917" y="1202453"/>
                        <a:pt x="558800" y="1240683"/>
                        <a:pt x="561975" y="1278783"/>
                      </a:cubicBezTo>
                      <a:cubicBezTo>
                        <a:pt x="558800" y="1380383"/>
                        <a:pt x="558089" y="1482090"/>
                        <a:pt x="552450" y="1583583"/>
                      </a:cubicBezTo>
                      <a:cubicBezTo>
                        <a:pt x="552069" y="1590450"/>
                        <a:pt x="538184" y="1640689"/>
                        <a:pt x="533400" y="1650258"/>
                      </a:cubicBezTo>
                      <a:cubicBezTo>
                        <a:pt x="528280" y="1660497"/>
                        <a:pt x="519470" y="1668594"/>
                        <a:pt x="514350" y="1678833"/>
                      </a:cubicBezTo>
                      <a:cubicBezTo>
                        <a:pt x="509860" y="1687813"/>
                        <a:pt x="509315" y="1698428"/>
                        <a:pt x="504825" y="1707408"/>
                      </a:cubicBezTo>
                      <a:cubicBezTo>
                        <a:pt x="499705" y="1717647"/>
                        <a:pt x="490895" y="1725744"/>
                        <a:pt x="485775" y="1735983"/>
                      </a:cubicBezTo>
                      <a:cubicBezTo>
                        <a:pt x="481285" y="1744963"/>
                        <a:pt x="481126" y="1755781"/>
                        <a:pt x="476250" y="1764558"/>
                      </a:cubicBezTo>
                      <a:cubicBezTo>
                        <a:pt x="456706" y="1799737"/>
                        <a:pt x="439026" y="1825040"/>
                        <a:pt x="409575" y="1850283"/>
                      </a:cubicBezTo>
                      <a:cubicBezTo>
                        <a:pt x="397522" y="1860614"/>
                        <a:pt x="385258" y="1870982"/>
                        <a:pt x="371475" y="1878858"/>
                      </a:cubicBezTo>
                      <a:cubicBezTo>
                        <a:pt x="362758" y="1883839"/>
                        <a:pt x="352425" y="1885208"/>
                        <a:pt x="342900" y="1888383"/>
                      </a:cubicBezTo>
                      <a:cubicBezTo>
                        <a:pt x="336428" y="1897012"/>
                        <a:pt x="302239" y="1941130"/>
                        <a:pt x="295275" y="1955058"/>
                      </a:cubicBezTo>
                      <a:cubicBezTo>
                        <a:pt x="290785" y="1964038"/>
                        <a:pt x="290240" y="1974653"/>
                        <a:pt x="285750" y="1983633"/>
                      </a:cubicBezTo>
                      <a:cubicBezTo>
                        <a:pt x="280630" y="1993872"/>
                        <a:pt x="278148" y="2012208"/>
                        <a:pt x="266700" y="2012208"/>
                      </a:cubicBezTo>
                      <a:cubicBezTo>
                        <a:pt x="256660" y="2012208"/>
                        <a:pt x="273050" y="1993158"/>
                        <a:pt x="276225" y="1983633"/>
                      </a:cubicBezTo>
                      <a:cubicBezTo>
                        <a:pt x="273050" y="1942358"/>
                        <a:pt x="271835" y="1900885"/>
                        <a:pt x="266700" y="1859808"/>
                      </a:cubicBezTo>
                      <a:cubicBezTo>
                        <a:pt x="262831" y="1828857"/>
                        <a:pt x="233336" y="1795475"/>
                        <a:pt x="219075" y="1774083"/>
                      </a:cubicBezTo>
                      <a:cubicBezTo>
                        <a:pt x="172663" y="1704465"/>
                        <a:pt x="229314" y="1792001"/>
                        <a:pt x="180975" y="1707408"/>
                      </a:cubicBezTo>
                      <a:cubicBezTo>
                        <a:pt x="175295" y="1697469"/>
                        <a:pt x="168275" y="1688358"/>
                        <a:pt x="161925" y="1678833"/>
                      </a:cubicBezTo>
                      <a:cubicBezTo>
                        <a:pt x="158750" y="1666133"/>
                        <a:pt x="156162" y="1653272"/>
                        <a:pt x="152400" y="1640733"/>
                      </a:cubicBezTo>
                      <a:cubicBezTo>
                        <a:pt x="146630" y="1621499"/>
                        <a:pt x="137288" y="1603274"/>
                        <a:pt x="133350" y="1583583"/>
                      </a:cubicBezTo>
                      <a:cubicBezTo>
                        <a:pt x="110049" y="1467079"/>
                        <a:pt x="136267" y="1587928"/>
                        <a:pt x="114300" y="1507383"/>
                      </a:cubicBezTo>
                      <a:cubicBezTo>
                        <a:pt x="107411" y="1482124"/>
                        <a:pt x="103529" y="1456021"/>
                        <a:pt x="95250" y="1431183"/>
                      </a:cubicBezTo>
                      <a:cubicBezTo>
                        <a:pt x="68891" y="1352105"/>
                        <a:pt x="81717" y="1393341"/>
                        <a:pt x="57150" y="1307358"/>
                      </a:cubicBezTo>
                      <a:cubicBezTo>
                        <a:pt x="38172" y="1155534"/>
                        <a:pt x="59522" y="1311276"/>
                        <a:pt x="28575" y="1135908"/>
                      </a:cubicBezTo>
                      <a:cubicBezTo>
                        <a:pt x="12848" y="1046789"/>
                        <a:pt x="31743" y="1094618"/>
                        <a:pt x="0" y="1031133"/>
                      </a:cubicBezTo>
                      <a:cubicBezTo>
                        <a:pt x="3175" y="821583"/>
                        <a:pt x="3453" y="611969"/>
                        <a:pt x="9525" y="402483"/>
                      </a:cubicBezTo>
                      <a:cubicBezTo>
                        <a:pt x="9816" y="392447"/>
                        <a:pt x="14560" y="382888"/>
                        <a:pt x="19050" y="373908"/>
                      </a:cubicBezTo>
                      <a:cubicBezTo>
                        <a:pt x="24170" y="363669"/>
                        <a:pt x="32980" y="355572"/>
                        <a:pt x="38100" y="345333"/>
                      </a:cubicBezTo>
                      <a:cubicBezTo>
                        <a:pt x="74463" y="272607"/>
                        <a:pt x="7104" y="370786"/>
                        <a:pt x="76200" y="278658"/>
                      </a:cubicBezTo>
                      <a:lnTo>
                        <a:pt x="95250" y="221508"/>
                      </a:lnTo>
                      <a:cubicBezTo>
                        <a:pt x="98425" y="211983"/>
                        <a:pt x="97675" y="200033"/>
                        <a:pt x="104775" y="192933"/>
                      </a:cubicBezTo>
                      <a:lnTo>
                        <a:pt x="133350" y="164358"/>
                      </a:lnTo>
                      <a:cubicBezTo>
                        <a:pt x="149552" y="115752"/>
                        <a:pt x="132532" y="152612"/>
                        <a:pt x="171450" y="107208"/>
                      </a:cubicBezTo>
                      <a:cubicBezTo>
                        <a:pt x="182203" y="94663"/>
                        <a:pt x="209024" y="57285"/>
                        <a:pt x="219075" y="40533"/>
                      </a:cubicBezTo>
                      <a:cubicBezTo>
                        <a:pt x="222728" y="34445"/>
                        <a:pt x="225425" y="27833"/>
                        <a:pt x="228600" y="21483"/>
                      </a:cubicBezTo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i="1"/>
                </a:p>
              </p:txBody>
            </p:sp>
          </p:grpSp>
          <p:sp>
            <p:nvSpPr>
              <p:cNvPr id="40" name="Trapezoid 39"/>
              <p:cNvSpPr/>
              <p:nvPr/>
            </p:nvSpPr>
            <p:spPr>
              <a:xfrm flipV="1">
                <a:off x="1265202" y="4418841"/>
                <a:ext cx="968165" cy="798274"/>
              </a:xfrm>
              <a:prstGeom prst="trapezoid">
                <a:avLst/>
              </a:prstGeom>
              <a:noFill/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i="1"/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1247776" y="4953000"/>
                <a:ext cx="752476" cy="1257300"/>
              </a:xfrm>
              <a:custGeom>
                <a:avLst/>
                <a:gdLst>
                  <a:gd name="connsiteX0" fmla="*/ 0 w 752475"/>
                  <a:gd name="connsiteY0" fmla="*/ 1257300 h 1257300"/>
                  <a:gd name="connsiteX1" fmla="*/ 333375 w 752475"/>
                  <a:gd name="connsiteY1" fmla="*/ 1247775 h 1257300"/>
                  <a:gd name="connsiteX2" fmla="*/ 361950 w 752475"/>
                  <a:gd name="connsiteY2" fmla="*/ 1219200 h 1257300"/>
                  <a:gd name="connsiteX3" fmla="*/ 390525 w 752475"/>
                  <a:gd name="connsiteY3" fmla="*/ 1209675 h 1257300"/>
                  <a:gd name="connsiteX4" fmla="*/ 447675 w 752475"/>
                  <a:gd name="connsiteY4" fmla="*/ 1171575 h 1257300"/>
                  <a:gd name="connsiteX5" fmla="*/ 466725 w 752475"/>
                  <a:gd name="connsiteY5" fmla="*/ 1143000 h 1257300"/>
                  <a:gd name="connsiteX6" fmla="*/ 485775 w 752475"/>
                  <a:gd name="connsiteY6" fmla="*/ 1085850 h 1257300"/>
                  <a:gd name="connsiteX7" fmla="*/ 476250 w 752475"/>
                  <a:gd name="connsiteY7" fmla="*/ 847725 h 1257300"/>
                  <a:gd name="connsiteX8" fmla="*/ 514350 w 752475"/>
                  <a:gd name="connsiteY8" fmla="*/ 342900 h 1257300"/>
                  <a:gd name="connsiteX9" fmla="*/ 542925 w 752475"/>
                  <a:gd name="connsiteY9" fmla="*/ 285750 h 1257300"/>
                  <a:gd name="connsiteX10" fmla="*/ 600075 w 752475"/>
                  <a:gd name="connsiteY10" fmla="*/ 266700 h 1257300"/>
                  <a:gd name="connsiteX11" fmla="*/ 628650 w 752475"/>
                  <a:gd name="connsiteY11" fmla="*/ 257175 h 1257300"/>
                  <a:gd name="connsiteX12" fmla="*/ 685800 w 752475"/>
                  <a:gd name="connsiteY12" fmla="*/ 219075 h 1257300"/>
                  <a:gd name="connsiteX13" fmla="*/ 704850 w 752475"/>
                  <a:gd name="connsiteY13" fmla="*/ 190500 h 1257300"/>
                  <a:gd name="connsiteX14" fmla="*/ 676275 w 752475"/>
                  <a:gd name="connsiteY14" fmla="*/ 180975 h 1257300"/>
                  <a:gd name="connsiteX15" fmla="*/ 638175 w 752475"/>
                  <a:gd name="connsiteY15" fmla="*/ 171450 h 1257300"/>
                  <a:gd name="connsiteX16" fmla="*/ 533400 w 752475"/>
                  <a:gd name="connsiteY16" fmla="*/ 180975 h 1257300"/>
                  <a:gd name="connsiteX17" fmla="*/ 495300 w 752475"/>
                  <a:gd name="connsiteY17" fmla="*/ 200025 h 1257300"/>
                  <a:gd name="connsiteX18" fmla="*/ 419100 w 752475"/>
                  <a:gd name="connsiteY18" fmla="*/ 219075 h 1257300"/>
                  <a:gd name="connsiteX19" fmla="*/ 295275 w 752475"/>
                  <a:gd name="connsiteY19" fmla="*/ 209550 h 1257300"/>
                  <a:gd name="connsiteX20" fmla="*/ 266700 w 752475"/>
                  <a:gd name="connsiteY20" fmla="*/ 200025 h 1257300"/>
                  <a:gd name="connsiteX21" fmla="*/ 257175 w 752475"/>
                  <a:gd name="connsiteY21" fmla="*/ 171450 h 1257300"/>
                  <a:gd name="connsiteX22" fmla="*/ 495300 w 752475"/>
                  <a:gd name="connsiteY22" fmla="*/ 161925 h 1257300"/>
                  <a:gd name="connsiteX23" fmla="*/ 561975 w 752475"/>
                  <a:gd name="connsiteY23" fmla="*/ 180975 h 1257300"/>
                  <a:gd name="connsiteX24" fmla="*/ 628650 w 752475"/>
                  <a:gd name="connsiteY24" fmla="*/ 171450 h 1257300"/>
                  <a:gd name="connsiteX25" fmla="*/ 657225 w 752475"/>
                  <a:gd name="connsiteY25" fmla="*/ 152400 h 1257300"/>
                  <a:gd name="connsiteX26" fmla="*/ 685800 w 752475"/>
                  <a:gd name="connsiteY26" fmla="*/ 142875 h 1257300"/>
                  <a:gd name="connsiteX27" fmla="*/ 695325 w 752475"/>
                  <a:gd name="connsiteY27" fmla="*/ 114300 h 1257300"/>
                  <a:gd name="connsiteX28" fmla="*/ 619125 w 752475"/>
                  <a:gd name="connsiteY28" fmla="*/ 76200 h 1257300"/>
                  <a:gd name="connsiteX29" fmla="*/ 590550 w 752475"/>
                  <a:gd name="connsiteY29" fmla="*/ 66675 h 1257300"/>
                  <a:gd name="connsiteX30" fmla="*/ 523875 w 752475"/>
                  <a:gd name="connsiteY30" fmla="*/ 57150 h 1257300"/>
                  <a:gd name="connsiteX31" fmla="*/ 457200 w 752475"/>
                  <a:gd name="connsiteY31" fmla="*/ 66675 h 1257300"/>
                  <a:gd name="connsiteX32" fmla="*/ 400050 w 752475"/>
                  <a:gd name="connsiteY32" fmla="*/ 95250 h 1257300"/>
                  <a:gd name="connsiteX33" fmla="*/ 323850 w 752475"/>
                  <a:gd name="connsiteY33" fmla="*/ 114300 h 1257300"/>
                  <a:gd name="connsiteX34" fmla="*/ 238125 w 752475"/>
                  <a:gd name="connsiteY34" fmla="*/ 123825 h 1257300"/>
                  <a:gd name="connsiteX35" fmla="*/ 247650 w 752475"/>
                  <a:gd name="connsiteY35" fmla="*/ 95250 h 1257300"/>
                  <a:gd name="connsiteX36" fmla="*/ 333375 w 752475"/>
                  <a:gd name="connsiteY36" fmla="*/ 57150 h 1257300"/>
                  <a:gd name="connsiteX37" fmla="*/ 504825 w 752475"/>
                  <a:gd name="connsiteY37" fmla="*/ 38100 h 1257300"/>
                  <a:gd name="connsiteX38" fmla="*/ 561975 w 752475"/>
                  <a:gd name="connsiteY38" fmla="*/ 19050 h 1257300"/>
                  <a:gd name="connsiteX39" fmla="*/ 590550 w 752475"/>
                  <a:gd name="connsiteY39" fmla="*/ 9525 h 1257300"/>
                  <a:gd name="connsiteX40" fmla="*/ 638175 w 752475"/>
                  <a:gd name="connsiteY40" fmla="*/ 0 h 1257300"/>
                  <a:gd name="connsiteX41" fmla="*/ 714375 w 752475"/>
                  <a:gd name="connsiteY41" fmla="*/ 9525 h 1257300"/>
                  <a:gd name="connsiteX42" fmla="*/ 742950 w 752475"/>
                  <a:gd name="connsiteY42" fmla="*/ 38100 h 1257300"/>
                  <a:gd name="connsiteX43" fmla="*/ 752475 w 752475"/>
                  <a:gd name="connsiteY43" fmla="*/ 66675 h 1257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752475" h="1257300">
                    <a:moveTo>
                      <a:pt x="0" y="1257300"/>
                    </a:moveTo>
                    <a:cubicBezTo>
                      <a:pt x="111125" y="1254125"/>
                      <a:pt x="222815" y="1259413"/>
                      <a:pt x="333375" y="1247775"/>
                    </a:cubicBezTo>
                    <a:cubicBezTo>
                      <a:pt x="346771" y="1246365"/>
                      <a:pt x="350742" y="1226672"/>
                      <a:pt x="361950" y="1219200"/>
                    </a:cubicBezTo>
                    <a:cubicBezTo>
                      <a:pt x="370304" y="1213631"/>
                      <a:pt x="381748" y="1214551"/>
                      <a:pt x="390525" y="1209675"/>
                    </a:cubicBezTo>
                    <a:cubicBezTo>
                      <a:pt x="410539" y="1198556"/>
                      <a:pt x="447675" y="1171575"/>
                      <a:pt x="447675" y="1171575"/>
                    </a:cubicBezTo>
                    <a:cubicBezTo>
                      <a:pt x="454025" y="1162050"/>
                      <a:pt x="462076" y="1153461"/>
                      <a:pt x="466725" y="1143000"/>
                    </a:cubicBezTo>
                    <a:cubicBezTo>
                      <a:pt x="474880" y="1124650"/>
                      <a:pt x="485775" y="1085850"/>
                      <a:pt x="485775" y="1085850"/>
                    </a:cubicBezTo>
                    <a:cubicBezTo>
                      <a:pt x="482600" y="1006475"/>
                      <a:pt x="474969" y="927153"/>
                      <a:pt x="476250" y="847725"/>
                    </a:cubicBezTo>
                    <a:cubicBezTo>
                      <a:pt x="478703" y="695644"/>
                      <a:pt x="489133" y="502610"/>
                      <a:pt x="514350" y="342900"/>
                    </a:cubicBezTo>
                    <a:cubicBezTo>
                      <a:pt x="516509" y="329224"/>
                      <a:pt x="530831" y="293309"/>
                      <a:pt x="542925" y="285750"/>
                    </a:cubicBezTo>
                    <a:cubicBezTo>
                      <a:pt x="559953" y="275107"/>
                      <a:pt x="581025" y="273050"/>
                      <a:pt x="600075" y="266700"/>
                    </a:cubicBezTo>
                    <a:cubicBezTo>
                      <a:pt x="609600" y="263525"/>
                      <a:pt x="620296" y="262744"/>
                      <a:pt x="628650" y="257175"/>
                    </a:cubicBezTo>
                    <a:lnTo>
                      <a:pt x="685800" y="219075"/>
                    </a:lnTo>
                    <a:cubicBezTo>
                      <a:pt x="692150" y="209550"/>
                      <a:pt x="707626" y="201606"/>
                      <a:pt x="704850" y="190500"/>
                    </a:cubicBezTo>
                    <a:cubicBezTo>
                      <a:pt x="702415" y="180760"/>
                      <a:pt x="685929" y="183733"/>
                      <a:pt x="676275" y="180975"/>
                    </a:cubicBezTo>
                    <a:cubicBezTo>
                      <a:pt x="663688" y="177379"/>
                      <a:pt x="650875" y="174625"/>
                      <a:pt x="638175" y="171450"/>
                    </a:cubicBezTo>
                    <a:cubicBezTo>
                      <a:pt x="603250" y="174625"/>
                      <a:pt x="567788" y="174097"/>
                      <a:pt x="533400" y="180975"/>
                    </a:cubicBezTo>
                    <a:cubicBezTo>
                      <a:pt x="519477" y="183760"/>
                      <a:pt x="508351" y="194432"/>
                      <a:pt x="495300" y="200025"/>
                    </a:cubicBezTo>
                    <a:cubicBezTo>
                      <a:pt x="469672" y="211008"/>
                      <a:pt x="447053" y="213484"/>
                      <a:pt x="419100" y="219075"/>
                    </a:cubicBezTo>
                    <a:cubicBezTo>
                      <a:pt x="377825" y="215900"/>
                      <a:pt x="336352" y="214685"/>
                      <a:pt x="295275" y="209550"/>
                    </a:cubicBezTo>
                    <a:cubicBezTo>
                      <a:pt x="285312" y="208305"/>
                      <a:pt x="273800" y="207125"/>
                      <a:pt x="266700" y="200025"/>
                    </a:cubicBezTo>
                    <a:cubicBezTo>
                      <a:pt x="259600" y="192925"/>
                      <a:pt x="260350" y="180975"/>
                      <a:pt x="257175" y="171450"/>
                    </a:cubicBezTo>
                    <a:cubicBezTo>
                      <a:pt x="371634" y="133297"/>
                      <a:pt x="294272" y="151345"/>
                      <a:pt x="495300" y="161925"/>
                    </a:cubicBezTo>
                    <a:cubicBezTo>
                      <a:pt x="517525" y="168275"/>
                      <a:pt x="538919" y="179328"/>
                      <a:pt x="561975" y="180975"/>
                    </a:cubicBezTo>
                    <a:cubicBezTo>
                      <a:pt x="584369" y="182575"/>
                      <a:pt x="607146" y="177901"/>
                      <a:pt x="628650" y="171450"/>
                    </a:cubicBezTo>
                    <a:cubicBezTo>
                      <a:pt x="639615" y="168161"/>
                      <a:pt x="646986" y="157520"/>
                      <a:pt x="657225" y="152400"/>
                    </a:cubicBezTo>
                    <a:cubicBezTo>
                      <a:pt x="666205" y="147910"/>
                      <a:pt x="676275" y="146050"/>
                      <a:pt x="685800" y="142875"/>
                    </a:cubicBezTo>
                    <a:cubicBezTo>
                      <a:pt x="688975" y="133350"/>
                      <a:pt x="696976" y="124204"/>
                      <a:pt x="695325" y="114300"/>
                    </a:cubicBezTo>
                    <a:cubicBezTo>
                      <a:pt x="688353" y="72467"/>
                      <a:pt x="649118" y="82865"/>
                      <a:pt x="619125" y="76200"/>
                    </a:cubicBezTo>
                    <a:cubicBezTo>
                      <a:pt x="609324" y="74022"/>
                      <a:pt x="600395" y="68644"/>
                      <a:pt x="590550" y="66675"/>
                    </a:cubicBezTo>
                    <a:cubicBezTo>
                      <a:pt x="568535" y="62272"/>
                      <a:pt x="546100" y="60325"/>
                      <a:pt x="523875" y="57150"/>
                    </a:cubicBezTo>
                    <a:cubicBezTo>
                      <a:pt x="501650" y="60325"/>
                      <a:pt x="479215" y="62272"/>
                      <a:pt x="457200" y="66675"/>
                    </a:cubicBezTo>
                    <a:cubicBezTo>
                      <a:pt x="417298" y="74655"/>
                      <a:pt x="437512" y="76519"/>
                      <a:pt x="400050" y="95250"/>
                    </a:cubicBezTo>
                    <a:cubicBezTo>
                      <a:pt x="380524" y="105013"/>
                      <a:pt x="341964" y="110677"/>
                      <a:pt x="323850" y="114300"/>
                    </a:cubicBezTo>
                    <a:cubicBezTo>
                      <a:pt x="296724" y="132384"/>
                      <a:pt x="277012" y="154935"/>
                      <a:pt x="238125" y="123825"/>
                    </a:cubicBezTo>
                    <a:cubicBezTo>
                      <a:pt x="230285" y="117553"/>
                      <a:pt x="241378" y="103090"/>
                      <a:pt x="247650" y="95250"/>
                    </a:cubicBezTo>
                    <a:cubicBezTo>
                      <a:pt x="264117" y="74667"/>
                      <a:pt x="315912" y="62971"/>
                      <a:pt x="333375" y="57150"/>
                    </a:cubicBezTo>
                    <a:cubicBezTo>
                      <a:pt x="407231" y="32531"/>
                      <a:pt x="351932" y="48293"/>
                      <a:pt x="504825" y="38100"/>
                    </a:cubicBezTo>
                    <a:lnTo>
                      <a:pt x="561975" y="19050"/>
                    </a:lnTo>
                    <a:cubicBezTo>
                      <a:pt x="571500" y="15875"/>
                      <a:pt x="580705" y="11494"/>
                      <a:pt x="590550" y="9525"/>
                    </a:cubicBezTo>
                    <a:lnTo>
                      <a:pt x="638175" y="0"/>
                    </a:lnTo>
                    <a:cubicBezTo>
                      <a:pt x="663575" y="3175"/>
                      <a:pt x="690318" y="777"/>
                      <a:pt x="714375" y="9525"/>
                    </a:cubicBezTo>
                    <a:cubicBezTo>
                      <a:pt x="727034" y="14128"/>
                      <a:pt x="735478" y="26892"/>
                      <a:pt x="742950" y="38100"/>
                    </a:cubicBezTo>
                    <a:cubicBezTo>
                      <a:pt x="748519" y="46454"/>
                      <a:pt x="752475" y="66675"/>
                      <a:pt x="752475" y="66675"/>
                    </a:cubicBezTo>
                  </a:path>
                </a:pathLst>
              </a:custGeom>
              <a:noFill/>
              <a:ln w="762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i="1"/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1333589" y="4533899"/>
                <a:ext cx="572602" cy="1454736"/>
                <a:chOff x="1333589" y="4533899"/>
                <a:chExt cx="572602" cy="1454736"/>
              </a:xfrm>
            </p:grpSpPr>
            <p:sp>
              <p:nvSpPr>
                <p:cNvPr id="52" name="Freeform 51"/>
                <p:cNvSpPr/>
                <p:nvPr/>
              </p:nvSpPr>
              <p:spPr>
                <a:xfrm>
                  <a:off x="1428750" y="4638675"/>
                  <a:ext cx="200025" cy="523875"/>
                </a:xfrm>
                <a:custGeom>
                  <a:avLst/>
                  <a:gdLst>
                    <a:gd name="connsiteX0" fmla="*/ 200025 w 200025"/>
                    <a:gd name="connsiteY0" fmla="*/ 0 h 523875"/>
                    <a:gd name="connsiteX1" fmla="*/ 133350 w 200025"/>
                    <a:gd name="connsiteY1" fmla="*/ 276225 h 523875"/>
                    <a:gd name="connsiteX2" fmla="*/ 66675 w 200025"/>
                    <a:gd name="connsiteY2" fmla="*/ 352425 h 523875"/>
                    <a:gd name="connsiteX3" fmla="*/ 38100 w 200025"/>
                    <a:gd name="connsiteY3" fmla="*/ 381000 h 523875"/>
                    <a:gd name="connsiteX4" fmla="*/ 19050 w 200025"/>
                    <a:gd name="connsiteY4" fmla="*/ 447675 h 523875"/>
                    <a:gd name="connsiteX5" fmla="*/ 9525 w 200025"/>
                    <a:gd name="connsiteY5" fmla="*/ 495300 h 523875"/>
                    <a:gd name="connsiteX6" fmla="*/ 0 w 200025"/>
                    <a:gd name="connsiteY6" fmla="*/ 523875 h 523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0025" h="523875">
                      <a:moveTo>
                        <a:pt x="200025" y="0"/>
                      </a:moveTo>
                      <a:cubicBezTo>
                        <a:pt x="177800" y="92075"/>
                        <a:pt x="161749" y="185863"/>
                        <a:pt x="133350" y="276225"/>
                      </a:cubicBezTo>
                      <a:cubicBezTo>
                        <a:pt x="113972" y="337881"/>
                        <a:pt x="101764" y="323184"/>
                        <a:pt x="66675" y="352425"/>
                      </a:cubicBezTo>
                      <a:cubicBezTo>
                        <a:pt x="56327" y="361049"/>
                        <a:pt x="47625" y="371475"/>
                        <a:pt x="38100" y="381000"/>
                      </a:cubicBezTo>
                      <a:cubicBezTo>
                        <a:pt x="27493" y="412821"/>
                        <a:pt x="27023" y="411795"/>
                        <a:pt x="19050" y="447675"/>
                      </a:cubicBezTo>
                      <a:cubicBezTo>
                        <a:pt x="15538" y="463479"/>
                        <a:pt x="13452" y="479594"/>
                        <a:pt x="9525" y="495300"/>
                      </a:cubicBezTo>
                      <a:cubicBezTo>
                        <a:pt x="7090" y="505040"/>
                        <a:pt x="0" y="523875"/>
                        <a:pt x="0" y="523875"/>
                      </a:cubicBezTo>
                    </a:path>
                  </a:pathLst>
                </a:custGeom>
                <a:no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i="1"/>
                </a:p>
              </p:txBody>
            </p:sp>
            <p:sp>
              <p:nvSpPr>
                <p:cNvPr id="53" name="Freeform 52"/>
                <p:cNvSpPr/>
                <p:nvPr/>
              </p:nvSpPr>
              <p:spPr>
                <a:xfrm>
                  <a:off x="1571625" y="4667250"/>
                  <a:ext cx="66675" cy="447675"/>
                </a:xfrm>
                <a:custGeom>
                  <a:avLst/>
                  <a:gdLst>
                    <a:gd name="connsiteX0" fmla="*/ 66675 w 66675"/>
                    <a:gd name="connsiteY0" fmla="*/ 0 h 447675"/>
                    <a:gd name="connsiteX1" fmla="*/ 57150 w 66675"/>
                    <a:gd name="connsiteY1" fmla="*/ 85725 h 447675"/>
                    <a:gd name="connsiteX2" fmla="*/ 47625 w 66675"/>
                    <a:gd name="connsiteY2" fmla="*/ 247650 h 447675"/>
                    <a:gd name="connsiteX3" fmla="*/ 38100 w 66675"/>
                    <a:gd name="connsiteY3" fmla="*/ 285750 h 447675"/>
                    <a:gd name="connsiteX4" fmla="*/ 9525 w 66675"/>
                    <a:gd name="connsiteY4" fmla="*/ 371475 h 447675"/>
                    <a:gd name="connsiteX5" fmla="*/ 0 w 66675"/>
                    <a:gd name="connsiteY5" fmla="*/ 400050 h 447675"/>
                    <a:gd name="connsiteX6" fmla="*/ 0 w 66675"/>
                    <a:gd name="connsiteY6" fmla="*/ 447675 h 447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675" h="447675">
                      <a:moveTo>
                        <a:pt x="66675" y="0"/>
                      </a:moveTo>
                      <a:cubicBezTo>
                        <a:pt x="63500" y="28575"/>
                        <a:pt x="59355" y="57059"/>
                        <a:pt x="57150" y="85725"/>
                      </a:cubicBezTo>
                      <a:cubicBezTo>
                        <a:pt x="53003" y="139634"/>
                        <a:pt x="52751" y="193825"/>
                        <a:pt x="47625" y="247650"/>
                      </a:cubicBezTo>
                      <a:cubicBezTo>
                        <a:pt x="46384" y="260682"/>
                        <a:pt x="41862" y="273211"/>
                        <a:pt x="38100" y="285750"/>
                      </a:cubicBezTo>
                      <a:cubicBezTo>
                        <a:pt x="29445" y="314600"/>
                        <a:pt x="19050" y="342900"/>
                        <a:pt x="9525" y="371475"/>
                      </a:cubicBezTo>
                      <a:cubicBezTo>
                        <a:pt x="6350" y="381000"/>
                        <a:pt x="0" y="390010"/>
                        <a:pt x="0" y="400050"/>
                      </a:cubicBezTo>
                      <a:lnTo>
                        <a:pt x="0" y="447675"/>
                      </a:lnTo>
                    </a:path>
                  </a:pathLst>
                </a:custGeom>
                <a:no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i="1"/>
                </a:p>
              </p:txBody>
            </p:sp>
            <p:sp>
              <p:nvSpPr>
                <p:cNvPr id="54" name="Freeform 53"/>
                <p:cNvSpPr/>
                <p:nvPr/>
              </p:nvSpPr>
              <p:spPr>
                <a:xfrm>
                  <a:off x="1528578" y="4629149"/>
                  <a:ext cx="225492" cy="1359486"/>
                </a:xfrm>
                <a:custGeom>
                  <a:avLst/>
                  <a:gdLst>
                    <a:gd name="connsiteX0" fmla="*/ 76200 w 209550"/>
                    <a:gd name="connsiteY0" fmla="*/ 0 h 981075"/>
                    <a:gd name="connsiteX1" fmla="*/ 38100 w 209550"/>
                    <a:gd name="connsiteY1" fmla="*/ 266700 h 981075"/>
                    <a:gd name="connsiteX2" fmla="*/ 28575 w 209550"/>
                    <a:gd name="connsiteY2" fmla="*/ 295275 h 981075"/>
                    <a:gd name="connsiteX3" fmla="*/ 19050 w 209550"/>
                    <a:gd name="connsiteY3" fmla="*/ 447675 h 981075"/>
                    <a:gd name="connsiteX4" fmla="*/ 0 w 209550"/>
                    <a:gd name="connsiteY4" fmla="*/ 504825 h 981075"/>
                    <a:gd name="connsiteX5" fmla="*/ 9525 w 209550"/>
                    <a:gd name="connsiteY5" fmla="*/ 619125 h 981075"/>
                    <a:gd name="connsiteX6" fmla="*/ 28575 w 209550"/>
                    <a:gd name="connsiteY6" fmla="*/ 647700 h 981075"/>
                    <a:gd name="connsiteX7" fmla="*/ 38100 w 209550"/>
                    <a:gd name="connsiteY7" fmla="*/ 685800 h 981075"/>
                    <a:gd name="connsiteX8" fmla="*/ 66675 w 209550"/>
                    <a:gd name="connsiteY8" fmla="*/ 723900 h 981075"/>
                    <a:gd name="connsiteX9" fmla="*/ 85725 w 209550"/>
                    <a:gd name="connsiteY9" fmla="*/ 752475 h 981075"/>
                    <a:gd name="connsiteX10" fmla="*/ 95250 w 209550"/>
                    <a:gd name="connsiteY10" fmla="*/ 914400 h 981075"/>
                    <a:gd name="connsiteX11" fmla="*/ 123825 w 209550"/>
                    <a:gd name="connsiteY11" fmla="*/ 933450 h 981075"/>
                    <a:gd name="connsiteX12" fmla="*/ 133350 w 209550"/>
                    <a:gd name="connsiteY12" fmla="*/ 981075 h 981075"/>
                    <a:gd name="connsiteX13" fmla="*/ 209550 w 209550"/>
                    <a:gd name="connsiteY13" fmla="*/ 962025 h 981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09550" h="981075">
                      <a:moveTo>
                        <a:pt x="76200" y="0"/>
                      </a:moveTo>
                      <a:cubicBezTo>
                        <a:pt x="63500" y="88900"/>
                        <a:pt x="52399" y="178043"/>
                        <a:pt x="38100" y="266700"/>
                      </a:cubicBezTo>
                      <a:cubicBezTo>
                        <a:pt x="36501" y="276612"/>
                        <a:pt x="29626" y="285290"/>
                        <a:pt x="28575" y="295275"/>
                      </a:cubicBezTo>
                      <a:cubicBezTo>
                        <a:pt x="23247" y="345894"/>
                        <a:pt x="25927" y="397243"/>
                        <a:pt x="19050" y="447675"/>
                      </a:cubicBezTo>
                      <a:cubicBezTo>
                        <a:pt x="16337" y="467571"/>
                        <a:pt x="0" y="504825"/>
                        <a:pt x="0" y="504825"/>
                      </a:cubicBezTo>
                      <a:cubicBezTo>
                        <a:pt x="3175" y="542925"/>
                        <a:pt x="2027" y="581635"/>
                        <a:pt x="9525" y="619125"/>
                      </a:cubicBezTo>
                      <a:cubicBezTo>
                        <a:pt x="11770" y="630350"/>
                        <a:pt x="24066" y="637178"/>
                        <a:pt x="28575" y="647700"/>
                      </a:cubicBezTo>
                      <a:cubicBezTo>
                        <a:pt x="33732" y="659732"/>
                        <a:pt x="32246" y="674091"/>
                        <a:pt x="38100" y="685800"/>
                      </a:cubicBezTo>
                      <a:cubicBezTo>
                        <a:pt x="45200" y="699999"/>
                        <a:pt x="57448" y="710982"/>
                        <a:pt x="66675" y="723900"/>
                      </a:cubicBezTo>
                      <a:cubicBezTo>
                        <a:pt x="73329" y="733215"/>
                        <a:pt x="79375" y="742950"/>
                        <a:pt x="85725" y="752475"/>
                      </a:cubicBezTo>
                      <a:cubicBezTo>
                        <a:pt x="88900" y="806450"/>
                        <a:pt x="84111" y="861491"/>
                        <a:pt x="95250" y="914400"/>
                      </a:cubicBezTo>
                      <a:cubicBezTo>
                        <a:pt x="97608" y="925602"/>
                        <a:pt x="118145" y="923511"/>
                        <a:pt x="123825" y="933450"/>
                      </a:cubicBezTo>
                      <a:cubicBezTo>
                        <a:pt x="131857" y="947506"/>
                        <a:pt x="130175" y="965200"/>
                        <a:pt x="133350" y="981075"/>
                      </a:cubicBezTo>
                      <a:lnTo>
                        <a:pt x="209550" y="962025"/>
                      </a:lnTo>
                    </a:path>
                  </a:pathLst>
                </a:custGeom>
                <a:no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i="1"/>
                </a:p>
              </p:txBody>
            </p:sp>
            <p:sp>
              <p:nvSpPr>
                <p:cNvPr id="55" name="Freeform 54"/>
                <p:cNvSpPr/>
                <p:nvPr/>
              </p:nvSpPr>
              <p:spPr>
                <a:xfrm>
                  <a:off x="1685925" y="4629150"/>
                  <a:ext cx="66675" cy="819237"/>
                </a:xfrm>
                <a:custGeom>
                  <a:avLst/>
                  <a:gdLst>
                    <a:gd name="connsiteX0" fmla="*/ 0 w 66675"/>
                    <a:gd name="connsiteY0" fmla="*/ 0 h 819237"/>
                    <a:gd name="connsiteX1" fmla="*/ 19050 w 66675"/>
                    <a:gd name="connsiteY1" fmla="*/ 76200 h 819237"/>
                    <a:gd name="connsiteX2" fmla="*/ 38100 w 66675"/>
                    <a:gd name="connsiteY2" fmla="*/ 142875 h 819237"/>
                    <a:gd name="connsiteX3" fmla="*/ 28575 w 66675"/>
                    <a:gd name="connsiteY3" fmla="*/ 314325 h 819237"/>
                    <a:gd name="connsiteX4" fmla="*/ 28575 w 66675"/>
                    <a:gd name="connsiteY4" fmla="*/ 590550 h 819237"/>
                    <a:gd name="connsiteX5" fmla="*/ 38100 w 66675"/>
                    <a:gd name="connsiteY5" fmla="*/ 790575 h 819237"/>
                    <a:gd name="connsiteX6" fmla="*/ 66675 w 66675"/>
                    <a:gd name="connsiteY6" fmla="*/ 809625 h 819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675" h="819237">
                      <a:moveTo>
                        <a:pt x="0" y="0"/>
                      </a:moveTo>
                      <a:cubicBezTo>
                        <a:pt x="19365" y="96826"/>
                        <a:pt x="-476" y="7859"/>
                        <a:pt x="19050" y="76200"/>
                      </a:cubicBezTo>
                      <a:cubicBezTo>
                        <a:pt x="42970" y="159921"/>
                        <a:pt x="15262" y="74362"/>
                        <a:pt x="38100" y="142875"/>
                      </a:cubicBezTo>
                      <a:cubicBezTo>
                        <a:pt x="34925" y="200025"/>
                        <a:pt x="28575" y="257087"/>
                        <a:pt x="28575" y="314325"/>
                      </a:cubicBezTo>
                      <a:cubicBezTo>
                        <a:pt x="28575" y="689170"/>
                        <a:pt x="54909" y="195544"/>
                        <a:pt x="28575" y="590550"/>
                      </a:cubicBezTo>
                      <a:cubicBezTo>
                        <a:pt x="31750" y="657225"/>
                        <a:pt x="32557" y="724055"/>
                        <a:pt x="38100" y="790575"/>
                      </a:cubicBezTo>
                      <a:cubicBezTo>
                        <a:pt x="41396" y="830122"/>
                        <a:pt x="44637" y="820644"/>
                        <a:pt x="66675" y="809625"/>
                      </a:cubicBezTo>
                    </a:path>
                  </a:pathLst>
                </a:custGeom>
                <a:no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i="1"/>
                </a:p>
              </p:txBody>
            </p:sp>
            <p:sp>
              <p:nvSpPr>
                <p:cNvPr id="56" name="Freeform 55"/>
                <p:cNvSpPr/>
                <p:nvPr/>
              </p:nvSpPr>
              <p:spPr>
                <a:xfrm>
                  <a:off x="1743075" y="4648200"/>
                  <a:ext cx="80348" cy="781050"/>
                </a:xfrm>
                <a:custGeom>
                  <a:avLst/>
                  <a:gdLst>
                    <a:gd name="connsiteX0" fmla="*/ 0 w 80348"/>
                    <a:gd name="connsiteY0" fmla="*/ 0 h 781050"/>
                    <a:gd name="connsiteX1" fmla="*/ 76200 w 80348"/>
                    <a:gd name="connsiteY1" fmla="*/ 485775 h 781050"/>
                    <a:gd name="connsiteX2" fmla="*/ 47625 w 80348"/>
                    <a:gd name="connsiteY2" fmla="*/ 657225 h 781050"/>
                    <a:gd name="connsiteX3" fmla="*/ 38100 w 80348"/>
                    <a:gd name="connsiteY3" fmla="*/ 781050 h 781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0348" h="781050">
                      <a:moveTo>
                        <a:pt x="0" y="0"/>
                      </a:moveTo>
                      <a:cubicBezTo>
                        <a:pt x="25400" y="161925"/>
                        <a:pt x="58100" y="322872"/>
                        <a:pt x="76200" y="485775"/>
                      </a:cubicBezTo>
                      <a:cubicBezTo>
                        <a:pt x="90266" y="612370"/>
                        <a:pt x="65499" y="567857"/>
                        <a:pt x="47625" y="657225"/>
                      </a:cubicBezTo>
                      <a:cubicBezTo>
                        <a:pt x="33119" y="729757"/>
                        <a:pt x="38100" y="688661"/>
                        <a:pt x="38100" y="781050"/>
                      </a:cubicBezTo>
                    </a:path>
                  </a:pathLst>
                </a:custGeom>
                <a:no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i="1"/>
                </a:p>
              </p:txBody>
            </p:sp>
            <p:sp>
              <p:nvSpPr>
                <p:cNvPr id="57" name="Freeform 56"/>
                <p:cNvSpPr/>
                <p:nvPr/>
              </p:nvSpPr>
              <p:spPr>
                <a:xfrm>
                  <a:off x="1790700" y="4591050"/>
                  <a:ext cx="85725" cy="800100"/>
                </a:xfrm>
                <a:custGeom>
                  <a:avLst/>
                  <a:gdLst>
                    <a:gd name="connsiteX0" fmla="*/ 0 w 85725"/>
                    <a:gd name="connsiteY0" fmla="*/ 0 h 800100"/>
                    <a:gd name="connsiteX1" fmla="*/ 76200 w 85725"/>
                    <a:gd name="connsiteY1" fmla="*/ 552450 h 800100"/>
                    <a:gd name="connsiteX2" fmla="*/ 85725 w 85725"/>
                    <a:gd name="connsiteY2" fmla="*/ 609600 h 800100"/>
                    <a:gd name="connsiteX3" fmla="*/ 57150 w 85725"/>
                    <a:gd name="connsiteY3" fmla="*/ 733425 h 800100"/>
                    <a:gd name="connsiteX4" fmla="*/ 47625 w 85725"/>
                    <a:gd name="connsiteY4" fmla="*/ 781050 h 800100"/>
                    <a:gd name="connsiteX5" fmla="*/ 47625 w 85725"/>
                    <a:gd name="connsiteY5" fmla="*/ 800100 h 800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725" h="800100">
                      <a:moveTo>
                        <a:pt x="0" y="0"/>
                      </a:moveTo>
                      <a:cubicBezTo>
                        <a:pt x="25400" y="184150"/>
                        <a:pt x="50313" y="368368"/>
                        <a:pt x="76200" y="552450"/>
                      </a:cubicBezTo>
                      <a:cubicBezTo>
                        <a:pt x="78889" y="571575"/>
                        <a:pt x="85725" y="590287"/>
                        <a:pt x="85725" y="609600"/>
                      </a:cubicBezTo>
                      <a:cubicBezTo>
                        <a:pt x="85725" y="692802"/>
                        <a:pt x="72240" y="657975"/>
                        <a:pt x="57150" y="733425"/>
                      </a:cubicBezTo>
                      <a:cubicBezTo>
                        <a:pt x="53975" y="749300"/>
                        <a:pt x="49915" y="765023"/>
                        <a:pt x="47625" y="781050"/>
                      </a:cubicBezTo>
                      <a:cubicBezTo>
                        <a:pt x="46727" y="787336"/>
                        <a:pt x="47625" y="793750"/>
                        <a:pt x="47625" y="800100"/>
                      </a:cubicBezTo>
                    </a:path>
                  </a:pathLst>
                </a:custGeom>
                <a:no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i="1"/>
                </a:p>
              </p:txBody>
            </p:sp>
            <p:sp>
              <p:nvSpPr>
                <p:cNvPr id="58" name="Freeform 57"/>
                <p:cNvSpPr/>
                <p:nvPr/>
              </p:nvSpPr>
              <p:spPr>
                <a:xfrm>
                  <a:off x="1828801" y="4533899"/>
                  <a:ext cx="77390" cy="1345328"/>
                </a:xfrm>
                <a:custGeom>
                  <a:avLst/>
                  <a:gdLst>
                    <a:gd name="connsiteX0" fmla="*/ 0 w 133398"/>
                    <a:gd name="connsiteY0" fmla="*/ 0 h 828675"/>
                    <a:gd name="connsiteX1" fmla="*/ 123825 w 133398"/>
                    <a:gd name="connsiteY1" fmla="*/ 600075 h 828675"/>
                    <a:gd name="connsiteX2" fmla="*/ 123825 w 133398"/>
                    <a:gd name="connsiteY2" fmla="*/ 819150 h 828675"/>
                    <a:gd name="connsiteX3" fmla="*/ 114300 w 133398"/>
                    <a:gd name="connsiteY3" fmla="*/ 828675 h 828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3398" h="828675">
                      <a:moveTo>
                        <a:pt x="0" y="0"/>
                      </a:moveTo>
                      <a:cubicBezTo>
                        <a:pt x="41275" y="200025"/>
                        <a:pt x="86348" y="399304"/>
                        <a:pt x="123825" y="600075"/>
                      </a:cubicBezTo>
                      <a:cubicBezTo>
                        <a:pt x="137304" y="672284"/>
                        <a:pt x="135856" y="746965"/>
                        <a:pt x="123825" y="819150"/>
                      </a:cubicBezTo>
                      <a:cubicBezTo>
                        <a:pt x="123087" y="823579"/>
                        <a:pt x="117475" y="825500"/>
                        <a:pt x="114300" y="828675"/>
                      </a:cubicBezTo>
                    </a:path>
                  </a:pathLst>
                </a:custGeom>
                <a:no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i="1"/>
                </a:p>
              </p:txBody>
            </p:sp>
            <p:sp>
              <p:nvSpPr>
                <p:cNvPr id="59" name="Freeform 58"/>
                <p:cNvSpPr/>
                <p:nvPr/>
              </p:nvSpPr>
              <p:spPr>
                <a:xfrm>
                  <a:off x="1333589" y="4600575"/>
                  <a:ext cx="248630" cy="1223704"/>
                </a:xfrm>
                <a:custGeom>
                  <a:avLst/>
                  <a:gdLst>
                    <a:gd name="connsiteX0" fmla="*/ 200025 w 200025"/>
                    <a:gd name="connsiteY0" fmla="*/ 0 h 581025"/>
                    <a:gd name="connsiteX1" fmla="*/ 190500 w 200025"/>
                    <a:gd name="connsiteY1" fmla="*/ 190500 h 581025"/>
                    <a:gd name="connsiteX2" fmla="*/ 171450 w 200025"/>
                    <a:gd name="connsiteY2" fmla="*/ 247650 h 581025"/>
                    <a:gd name="connsiteX3" fmla="*/ 142875 w 200025"/>
                    <a:gd name="connsiteY3" fmla="*/ 371475 h 581025"/>
                    <a:gd name="connsiteX4" fmla="*/ 114300 w 200025"/>
                    <a:gd name="connsiteY4" fmla="*/ 390525 h 581025"/>
                    <a:gd name="connsiteX5" fmla="*/ 66675 w 200025"/>
                    <a:gd name="connsiteY5" fmla="*/ 457200 h 581025"/>
                    <a:gd name="connsiteX6" fmla="*/ 47625 w 200025"/>
                    <a:gd name="connsiteY6" fmla="*/ 485775 h 581025"/>
                    <a:gd name="connsiteX7" fmla="*/ 19050 w 200025"/>
                    <a:gd name="connsiteY7" fmla="*/ 571500 h 581025"/>
                    <a:gd name="connsiteX8" fmla="*/ 0 w 200025"/>
                    <a:gd name="connsiteY8" fmla="*/ 581025 h 581025"/>
                    <a:gd name="connsiteX0" fmla="*/ 200025 w 206524"/>
                    <a:gd name="connsiteY0" fmla="*/ 0 h 581025"/>
                    <a:gd name="connsiteX1" fmla="*/ 190500 w 206524"/>
                    <a:gd name="connsiteY1" fmla="*/ 190500 h 581025"/>
                    <a:gd name="connsiteX2" fmla="*/ 11348 w 206524"/>
                    <a:gd name="connsiteY2" fmla="*/ 242298 h 581025"/>
                    <a:gd name="connsiteX3" fmla="*/ 142875 w 206524"/>
                    <a:gd name="connsiteY3" fmla="*/ 371475 h 581025"/>
                    <a:gd name="connsiteX4" fmla="*/ 114300 w 206524"/>
                    <a:gd name="connsiteY4" fmla="*/ 390525 h 581025"/>
                    <a:gd name="connsiteX5" fmla="*/ 66675 w 206524"/>
                    <a:gd name="connsiteY5" fmla="*/ 457200 h 581025"/>
                    <a:gd name="connsiteX6" fmla="*/ 47625 w 206524"/>
                    <a:gd name="connsiteY6" fmla="*/ 485775 h 581025"/>
                    <a:gd name="connsiteX7" fmla="*/ 19050 w 206524"/>
                    <a:gd name="connsiteY7" fmla="*/ 571500 h 581025"/>
                    <a:gd name="connsiteX8" fmla="*/ 0 w 206524"/>
                    <a:gd name="connsiteY8" fmla="*/ 581025 h 581025"/>
                    <a:gd name="connsiteX0" fmla="*/ 200025 w 206524"/>
                    <a:gd name="connsiteY0" fmla="*/ 0 h 581025"/>
                    <a:gd name="connsiteX1" fmla="*/ 190500 w 206524"/>
                    <a:gd name="connsiteY1" fmla="*/ 190500 h 581025"/>
                    <a:gd name="connsiteX2" fmla="*/ 11348 w 206524"/>
                    <a:gd name="connsiteY2" fmla="*/ 242298 h 581025"/>
                    <a:gd name="connsiteX3" fmla="*/ 142875 w 206524"/>
                    <a:gd name="connsiteY3" fmla="*/ 371475 h 581025"/>
                    <a:gd name="connsiteX4" fmla="*/ 14236 w 206524"/>
                    <a:gd name="connsiteY4" fmla="*/ 390525 h 581025"/>
                    <a:gd name="connsiteX5" fmla="*/ 66675 w 206524"/>
                    <a:gd name="connsiteY5" fmla="*/ 457200 h 581025"/>
                    <a:gd name="connsiteX6" fmla="*/ 47625 w 206524"/>
                    <a:gd name="connsiteY6" fmla="*/ 485775 h 581025"/>
                    <a:gd name="connsiteX7" fmla="*/ 19050 w 206524"/>
                    <a:gd name="connsiteY7" fmla="*/ 571500 h 581025"/>
                    <a:gd name="connsiteX8" fmla="*/ 0 w 206524"/>
                    <a:gd name="connsiteY8" fmla="*/ 581025 h 581025"/>
                    <a:gd name="connsiteX0" fmla="*/ 200025 w 200890"/>
                    <a:gd name="connsiteY0" fmla="*/ 0 h 581025"/>
                    <a:gd name="connsiteX1" fmla="*/ 190500 w 200890"/>
                    <a:gd name="connsiteY1" fmla="*/ 190500 h 581025"/>
                    <a:gd name="connsiteX2" fmla="*/ 91399 w 200890"/>
                    <a:gd name="connsiteY2" fmla="*/ 258354 h 581025"/>
                    <a:gd name="connsiteX3" fmla="*/ 142875 w 200890"/>
                    <a:gd name="connsiteY3" fmla="*/ 371475 h 581025"/>
                    <a:gd name="connsiteX4" fmla="*/ 14236 w 200890"/>
                    <a:gd name="connsiteY4" fmla="*/ 390525 h 581025"/>
                    <a:gd name="connsiteX5" fmla="*/ 66675 w 200890"/>
                    <a:gd name="connsiteY5" fmla="*/ 457200 h 581025"/>
                    <a:gd name="connsiteX6" fmla="*/ 47625 w 200890"/>
                    <a:gd name="connsiteY6" fmla="*/ 485775 h 581025"/>
                    <a:gd name="connsiteX7" fmla="*/ 19050 w 200890"/>
                    <a:gd name="connsiteY7" fmla="*/ 571500 h 581025"/>
                    <a:gd name="connsiteX8" fmla="*/ 0 w 200890"/>
                    <a:gd name="connsiteY8" fmla="*/ 581025 h 581025"/>
                    <a:gd name="connsiteX0" fmla="*/ 200025 w 200890"/>
                    <a:gd name="connsiteY0" fmla="*/ 0 h 581025"/>
                    <a:gd name="connsiteX1" fmla="*/ 190500 w 200890"/>
                    <a:gd name="connsiteY1" fmla="*/ 190500 h 581025"/>
                    <a:gd name="connsiteX2" fmla="*/ 91399 w 200890"/>
                    <a:gd name="connsiteY2" fmla="*/ 258354 h 581025"/>
                    <a:gd name="connsiteX3" fmla="*/ 92843 w 200890"/>
                    <a:gd name="connsiteY3" fmla="*/ 366123 h 581025"/>
                    <a:gd name="connsiteX4" fmla="*/ 14236 w 200890"/>
                    <a:gd name="connsiteY4" fmla="*/ 390525 h 581025"/>
                    <a:gd name="connsiteX5" fmla="*/ 66675 w 200890"/>
                    <a:gd name="connsiteY5" fmla="*/ 457200 h 581025"/>
                    <a:gd name="connsiteX6" fmla="*/ 47625 w 200890"/>
                    <a:gd name="connsiteY6" fmla="*/ 485775 h 581025"/>
                    <a:gd name="connsiteX7" fmla="*/ 19050 w 200890"/>
                    <a:gd name="connsiteY7" fmla="*/ 571500 h 581025"/>
                    <a:gd name="connsiteX8" fmla="*/ 0 w 200890"/>
                    <a:gd name="connsiteY8" fmla="*/ 581025 h 581025"/>
                    <a:gd name="connsiteX0" fmla="*/ 200025 w 200890"/>
                    <a:gd name="connsiteY0" fmla="*/ 0 h 581025"/>
                    <a:gd name="connsiteX1" fmla="*/ 190500 w 200890"/>
                    <a:gd name="connsiteY1" fmla="*/ 190500 h 581025"/>
                    <a:gd name="connsiteX2" fmla="*/ 91399 w 200890"/>
                    <a:gd name="connsiteY2" fmla="*/ 258354 h 581025"/>
                    <a:gd name="connsiteX3" fmla="*/ 92843 w 200890"/>
                    <a:gd name="connsiteY3" fmla="*/ 366123 h 581025"/>
                    <a:gd name="connsiteX4" fmla="*/ 84281 w 200890"/>
                    <a:gd name="connsiteY4" fmla="*/ 417286 h 581025"/>
                    <a:gd name="connsiteX5" fmla="*/ 66675 w 200890"/>
                    <a:gd name="connsiteY5" fmla="*/ 457200 h 581025"/>
                    <a:gd name="connsiteX6" fmla="*/ 47625 w 200890"/>
                    <a:gd name="connsiteY6" fmla="*/ 485775 h 581025"/>
                    <a:gd name="connsiteX7" fmla="*/ 19050 w 200890"/>
                    <a:gd name="connsiteY7" fmla="*/ 571500 h 581025"/>
                    <a:gd name="connsiteX8" fmla="*/ 0 w 200890"/>
                    <a:gd name="connsiteY8" fmla="*/ 581025 h 581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0890" h="581025">
                      <a:moveTo>
                        <a:pt x="200025" y="0"/>
                      </a:moveTo>
                      <a:cubicBezTo>
                        <a:pt x="196850" y="63500"/>
                        <a:pt x="208604" y="147441"/>
                        <a:pt x="190500" y="190500"/>
                      </a:cubicBezTo>
                      <a:cubicBezTo>
                        <a:pt x="172396" y="233559"/>
                        <a:pt x="107675" y="229084"/>
                        <a:pt x="91399" y="258354"/>
                      </a:cubicBezTo>
                      <a:cubicBezTo>
                        <a:pt x="75123" y="287624"/>
                        <a:pt x="109358" y="355113"/>
                        <a:pt x="92843" y="366123"/>
                      </a:cubicBezTo>
                      <a:lnTo>
                        <a:pt x="84281" y="417286"/>
                      </a:lnTo>
                      <a:cubicBezTo>
                        <a:pt x="39386" y="484629"/>
                        <a:pt x="72784" y="445785"/>
                        <a:pt x="66675" y="457200"/>
                      </a:cubicBezTo>
                      <a:cubicBezTo>
                        <a:pt x="60566" y="468615"/>
                        <a:pt x="53975" y="476250"/>
                        <a:pt x="47625" y="485775"/>
                      </a:cubicBezTo>
                      <a:cubicBezTo>
                        <a:pt x="41310" y="517348"/>
                        <a:pt x="40082" y="545210"/>
                        <a:pt x="19050" y="571500"/>
                      </a:cubicBezTo>
                      <a:cubicBezTo>
                        <a:pt x="14615" y="577044"/>
                        <a:pt x="6350" y="577850"/>
                        <a:pt x="0" y="581025"/>
                      </a:cubicBezTo>
                    </a:path>
                  </a:pathLst>
                </a:custGeom>
                <a:no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i="1"/>
                </a:p>
              </p:txBody>
            </p:sp>
          </p:grpSp>
          <p:sp>
            <p:nvSpPr>
              <p:cNvPr id="43" name="Freeform 42"/>
              <p:cNvSpPr/>
              <p:nvPr/>
            </p:nvSpPr>
            <p:spPr>
              <a:xfrm>
                <a:off x="1571625" y="4520173"/>
                <a:ext cx="286541" cy="356966"/>
              </a:xfrm>
              <a:custGeom>
                <a:avLst/>
                <a:gdLst>
                  <a:gd name="connsiteX0" fmla="*/ 0 w 286541"/>
                  <a:gd name="connsiteY0" fmla="*/ 42302 h 356966"/>
                  <a:gd name="connsiteX1" fmla="*/ 38100 w 286541"/>
                  <a:gd name="connsiteY1" fmla="*/ 185177 h 356966"/>
                  <a:gd name="connsiteX2" fmla="*/ 57150 w 286541"/>
                  <a:gd name="connsiteY2" fmla="*/ 70877 h 356966"/>
                  <a:gd name="connsiteX3" fmla="*/ 66675 w 286541"/>
                  <a:gd name="connsiteY3" fmla="*/ 108977 h 356966"/>
                  <a:gd name="connsiteX4" fmla="*/ 76200 w 286541"/>
                  <a:gd name="connsiteY4" fmla="*/ 166127 h 356966"/>
                  <a:gd name="connsiteX5" fmla="*/ 95250 w 286541"/>
                  <a:gd name="connsiteY5" fmla="*/ 128027 h 356966"/>
                  <a:gd name="connsiteX6" fmla="*/ 114300 w 286541"/>
                  <a:gd name="connsiteY6" fmla="*/ 137552 h 356966"/>
                  <a:gd name="connsiteX7" fmla="*/ 171450 w 286541"/>
                  <a:gd name="connsiteY7" fmla="*/ 108977 h 356966"/>
                  <a:gd name="connsiteX8" fmla="*/ 200025 w 286541"/>
                  <a:gd name="connsiteY8" fmla="*/ 213752 h 356966"/>
                  <a:gd name="connsiteX9" fmla="*/ 209550 w 286541"/>
                  <a:gd name="connsiteY9" fmla="*/ 4202 h 356966"/>
                  <a:gd name="connsiteX10" fmla="*/ 247650 w 286541"/>
                  <a:gd name="connsiteY10" fmla="*/ 42302 h 356966"/>
                  <a:gd name="connsiteX11" fmla="*/ 257175 w 286541"/>
                  <a:gd name="connsiteY11" fmla="*/ 70877 h 356966"/>
                  <a:gd name="connsiteX12" fmla="*/ 285750 w 286541"/>
                  <a:gd name="connsiteY12" fmla="*/ 242327 h 356966"/>
                  <a:gd name="connsiteX13" fmla="*/ 247650 w 286541"/>
                  <a:gd name="connsiteY13" fmla="*/ 356627 h 356966"/>
                  <a:gd name="connsiteX14" fmla="*/ 190500 w 286541"/>
                  <a:gd name="connsiteY14" fmla="*/ 347102 h 356966"/>
                  <a:gd name="connsiteX15" fmla="*/ 180975 w 286541"/>
                  <a:gd name="connsiteY15" fmla="*/ 289952 h 356966"/>
                  <a:gd name="connsiteX16" fmla="*/ 171450 w 286541"/>
                  <a:gd name="connsiteY16" fmla="*/ 213752 h 356966"/>
                  <a:gd name="connsiteX17" fmla="*/ 152400 w 286541"/>
                  <a:gd name="connsiteY17" fmla="*/ 185177 h 356966"/>
                  <a:gd name="connsiteX18" fmla="*/ 142875 w 286541"/>
                  <a:gd name="connsiteY18" fmla="*/ 128027 h 356966"/>
                  <a:gd name="connsiteX19" fmla="*/ 123825 w 286541"/>
                  <a:gd name="connsiteY19" fmla="*/ 166127 h 356966"/>
                  <a:gd name="connsiteX20" fmla="*/ 114300 w 286541"/>
                  <a:gd name="connsiteY20" fmla="*/ 213752 h 356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86541" h="356966">
                    <a:moveTo>
                      <a:pt x="0" y="42302"/>
                    </a:moveTo>
                    <a:cubicBezTo>
                      <a:pt x="12700" y="89927"/>
                      <a:pt x="-5986" y="163134"/>
                      <a:pt x="38100" y="185177"/>
                    </a:cubicBezTo>
                    <a:cubicBezTo>
                      <a:pt x="72648" y="202451"/>
                      <a:pt x="43588" y="107043"/>
                      <a:pt x="57150" y="70877"/>
                    </a:cubicBezTo>
                    <a:cubicBezTo>
                      <a:pt x="61747" y="58620"/>
                      <a:pt x="64108" y="96140"/>
                      <a:pt x="66675" y="108977"/>
                    </a:cubicBezTo>
                    <a:cubicBezTo>
                      <a:pt x="70463" y="127915"/>
                      <a:pt x="73025" y="147077"/>
                      <a:pt x="76200" y="166127"/>
                    </a:cubicBezTo>
                    <a:cubicBezTo>
                      <a:pt x="82550" y="153427"/>
                      <a:pt x="90760" y="141497"/>
                      <a:pt x="95250" y="128027"/>
                    </a:cubicBezTo>
                    <a:cubicBezTo>
                      <a:pt x="111521" y="79214"/>
                      <a:pt x="98584" y="43258"/>
                      <a:pt x="114300" y="137552"/>
                    </a:cubicBezTo>
                    <a:cubicBezTo>
                      <a:pt x="158750" y="70877"/>
                      <a:pt x="139700" y="61352"/>
                      <a:pt x="171450" y="108977"/>
                    </a:cubicBezTo>
                    <a:cubicBezTo>
                      <a:pt x="192935" y="194917"/>
                      <a:pt x="182221" y="160339"/>
                      <a:pt x="200025" y="213752"/>
                    </a:cubicBezTo>
                    <a:cubicBezTo>
                      <a:pt x="203200" y="143902"/>
                      <a:pt x="190836" y="71573"/>
                      <a:pt x="209550" y="4202"/>
                    </a:cubicBezTo>
                    <a:cubicBezTo>
                      <a:pt x="214357" y="-13103"/>
                      <a:pt x="237211" y="27687"/>
                      <a:pt x="247650" y="42302"/>
                    </a:cubicBezTo>
                    <a:cubicBezTo>
                      <a:pt x="253486" y="50472"/>
                      <a:pt x="254740" y="61137"/>
                      <a:pt x="257175" y="70877"/>
                    </a:cubicBezTo>
                    <a:cubicBezTo>
                      <a:pt x="279933" y="161910"/>
                      <a:pt x="275476" y="149862"/>
                      <a:pt x="285750" y="242327"/>
                    </a:cubicBezTo>
                    <a:cubicBezTo>
                      <a:pt x="283718" y="262648"/>
                      <a:pt x="299677" y="350846"/>
                      <a:pt x="247650" y="356627"/>
                    </a:cubicBezTo>
                    <a:cubicBezTo>
                      <a:pt x="228455" y="358760"/>
                      <a:pt x="209550" y="350277"/>
                      <a:pt x="190500" y="347102"/>
                    </a:cubicBezTo>
                    <a:cubicBezTo>
                      <a:pt x="187325" y="328052"/>
                      <a:pt x="183706" y="309071"/>
                      <a:pt x="180975" y="289952"/>
                    </a:cubicBezTo>
                    <a:cubicBezTo>
                      <a:pt x="177355" y="264612"/>
                      <a:pt x="178185" y="238448"/>
                      <a:pt x="171450" y="213752"/>
                    </a:cubicBezTo>
                    <a:cubicBezTo>
                      <a:pt x="168438" y="202708"/>
                      <a:pt x="158750" y="194702"/>
                      <a:pt x="152400" y="185177"/>
                    </a:cubicBezTo>
                    <a:cubicBezTo>
                      <a:pt x="149225" y="166127"/>
                      <a:pt x="158944" y="138740"/>
                      <a:pt x="142875" y="128027"/>
                    </a:cubicBezTo>
                    <a:cubicBezTo>
                      <a:pt x="131061" y="120151"/>
                      <a:pt x="128315" y="152657"/>
                      <a:pt x="123825" y="166127"/>
                    </a:cubicBezTo>
                    <a:cubicBezTo>
                      <a:pt x="118705" y="181486"/>
                      <a:pt x="114300" y="213752"/>
                      <a:pt x="114300" y="213752"/>
                    </a:cubicBezTo>
                  </a:path>
                </a:pathLst>
              </a:custGeom>
              <a:noFill/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i="1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1864939" y="4485841"/>
                <a:ext cx="159863" cy="159655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i="1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1959378" y="4628784"/>
                <a:ext cx="159863" cy="159655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i="1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1902647" y="4790641"/>
                <a:ext cx="159863" cy="159655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i="1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2027850" y="4468044"/>
                <a:ext cx="159863" cy="159655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i="1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311378" y="4484740"/>
                <a:ext cx="159863" cy="159655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i="1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1405817" y="4627683"/>
                <a:ext cx="159863" cy="159655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i="1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1423376" y="4789988"/>
                <a:ext cx="159863" cy="159655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i="1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1474289" y="4466943"/>
                <a:ext cx="159863" cy="159655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i="1"/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621995" y="6420082"/>
              <a:ext cx="1582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/>
                <a:t>sistem</a:t>
              </a:r>
              <a:r>
                <a:rPr lang="en-US" i="1" dirty="0"/>
                <a:t> </a:t>
              </a:r>
              <a:r>
                <a:rPr lang="en-US" i="1" dirty="0" err="1"/>
                <a:t>sumbu</a:t>
              </a:r>
              <a:endParaRPr lang="en-US" i="1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022618" y="1465163"/>
            <a:ext cx="2848024" cy="3652090"/>
            <a:chOff x="4432987" y="3094427"/>
            <a:chExt cx="2848024" cy="3652090"/>
          </a:xfrm>
        </p:grpSpPr>
        <p:sp>
          <p:nvSpPr>
            <p:cNvPr id="69" name="TextBox 68"/>
            <p:cNvSpPr txBox="1"/>
            <p:nvPr/>
          </p:nvSpPr>
          <p:spPr>
            <a:xfrm>
              <a:off x="4432987" y="6100186"/>
              <a:ext cx="28480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NFT</a:t>
              </a:r>
            </a:p>
            <a:p>
              <a:pPr algn="ctr"/>
              <a:r>
                <a:rPr lang="en-US" dirty="0"/>
                <a:t>(Nutrient Film Technique)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769411" y="5193768"/>
              <a:ext cx="2355290" cy="83038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7007199" y="5193768"/>
              <a:ext cx="208856" cy="83038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977932" y="5207202"/>
              <a:ext cx="137588" cy="7978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rapezoid 72"/>
            <p:cNvSpPr/>
            <p:nvPr/>
          </p:nvSpPr>
          <p:spPr>
            <a:xfrm flipV="1">
              <a:off x="4736623" y="5880424"/>
              <a:ext cx="2438604" cy="124675"/>
            </a:xfrm>
            <a:prstGeom prst="trapezoid">
              <a:avLst>
                <a:gd name="adj" fmla="val 29426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4683686" y="5193768"/>
              <a:ext cx="208856" cy="83038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766655" y="5226252"/>
              <a:ext cx="64276" cy="6459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5687371" y="5159231"/>
              <a:ext cx="1186180" cy="852109"/>
              <a:chOff x="1428750" y="4533900"/>
              <a:chExt cx="1542265" cy="1008407"/>
            </a:xfrm>
          </p:grpSpPr>
          <p:sp>
            <p:nvSpPr>
              <p:cNvPr id="100" name="Freeform 99"/>
              <p:cNvSpPr/>
              <p:nvPr/>
            </p:nvSpPr>
            <p:spPr>
              <a:xfrm>
                <a:off x="1428750" y="4638675"/>
                <a:ext cx="200025" cy="523875"/>
              </a:xfrm>
              <a:custGeom>
                <a:avLst/>
                <a:gdLst>
                  <a:gd name="connsiteX0" fmla="*/ 200025 w 200025"/>
                  <a:gd name="connsiteY0" fmla="*/ 0 h 523875"/>
                  <a:gd name="connsiteX1" fmla="*/ 133350 w 200025"/>
                  <a:gd name="connsiteY1" fmla="*/ 276225 h 523875"/>
                  <a:gd name="connsiteX2" fmla="*/ 66675 w 200025"/>
                  <a:gd name="connsiteY2" fmla="*/ 352425 h 523875"/>
                  <a:gd name="connsiteX3" fmla="*/ 38100 w 200025"/>
                  <a:gd name="connsiteY3" fmla="*/ 381000 h 523875"/>
                  <a:gd name="connsiteX4" fmla="*/ 19050 w 200025"/>
                  <a:gd name="connsiteY4" fmla="*/ 447675 h 523875"/>
                  <a:gd name="connsiteX5" fmla="*/ 9525 w 200025"/>
                  <a:gd name="connsiteY5" fmla="*/ 495300 h 523875"/>
                  <a:gd name="connsiteX6" fmla="*/ 0 w 200025"/>
                  <a:gd name="connsiteY6" fmla="*/ 523875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025" h="523875">
                    <a:moveTo>
                      <a:pt x="200025" y="0"/>
                    </a:moveTo>
                    <a:cubicBezTo>
                      <a:pt x="177800" y="92075"/>
                      <a:pt x="161749" y="185863"/>
                      <a:pt x="133350" y="276225"/>
                    </a:cubicBezTo>
                    <a:cubicBezTo>
                      <a:pt x="113972" y="337881"/>
                      <a:pt x="101764" y="323184"/>
                      <a:pt x="66675" y="352425"/>
                    </a:cubicBezTo>
                    <a:cubicBezTo>
                      <a:pt x="56327" y="361049"/>
                      <a:pt x="47625" y="371475"/>
                      <a:pt x="38100" y="381000"/>
                    </a:cubicBezTo>
                    <a:cubicBezTo>
                      <a:pt x="27493" y="412821"/>
                      <a:pt x="27023" y="411795"/>
                      <a:pt x="19050" y="447675"/>
                    </a:cubicBezTo>
                    <a:cubicBezTo>
                      <a:pt x="15538" y="463479"/>
                      <a:pt x="13452" y="479594"/>
                      <a:pt x="9525" y="495300"/>
                    </a:cubicBezTo>
                    <a:cubicBezTo>
                      <a:pt x="7090" y="505040"/>
                      <a:pt x="0" y="523875"/>
                      <a:pt x="0" y="523875"/>
                    </a:cubicBezTo>
                  </a:path>
                </a:pathLst>
              </a:custGeom>
              <a:no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Freeform 100"/>
              <p:cNvSpPr/>
              <p:nvPr/>
            </p:nvSpPr>
            <p:spPr>
              <a:xfrm>
                <a:off x="1571625" y="4667250"/>
                <a:ext cx="66675" cy="447675"/>
              </a:xfrm>
              <a:custGeom>
                <a:avLst/>
                <a:gdLst>
                  <a:gd name="connsiteX0" fmla="*/ 66675 w 66675"/>
                  <a:gd name="connsiteY0" fmla="*/ 0 h 447675"/>
                  <a:gd name="connsiteX1" fmla="*/ 57150 w 66675"/>
                  <a:gd name="connsiteY1" fmla="*/ 85725 h 447675"/>
                  <a:gd name="connsiteX2" fmla="*/ 47625 w 66675"/>
                  <a:gd name="connsiteY2" fmla="*/ 247650 h 447675"/>
                  <a:gd name="connsiteX3" fmla="*/ 38100 w 66675"/>
                  <a:gd name="connsiteY3" fmla="*/ 285750 h 447675"/>
                  <a:gd name="connsiteX4" fmla="*/ 9525 w 66675"/>
                  <a:gd name="connsiteY4" fmla="*/ 371475 h 447675"/>
                  <a:gd name="connsiteX5" fmla="*/ 0 w 66675"/>
                  <a:gd name="connsiteY5" fmla="*/ 400050 h 447675"/>
                  <a:gd name="connsiteX6" fmla="*/ 0 w 66675"/>
                  <a:gd name="connsiteY6" fmla="*/ 447675 h 44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447675">
                    <a:moveTo>
                      <a:pt x="66675" y="0"/>
                    </a:moveTo>
                    <a:cubicBezTo>
                      <a:pt x="63500" y="28575"/>
                      <a:pt x="59355" y="57059"/>
                      <a:pt x="57150" y="85725"/>
                    </a:cubicBezTo>
                    <a:cubicBezTo>
                      <a:pt x="53003" y="139634"/>
                      <a:pt x="52751" y="193825"/>
                      <a:pt x="47625" y="247650"/>
                    </a:cubicBezTo>
                    <a:cubicBezTo>
                      <a:pt x="46384" y="260682"/>
                      <a:pt x="41862" y="273211"/>
                      <a:pt x="38100" y="285750"/>
                    </a:cubicBezTo>
                    <a:cubicBezTo>
                      <a:pt x="29445" y="314600"/>
                      <a:pt x="19050" y="342900"/>
                      <a:pt x="9525" y="371475"/>
                    </a:cubicBezTo>
                    <a:cubicBezTo>
                      <a:pt x="6350" y="381000"/>
                      <a:pt x="0" y="390010"/>
                      <a:pt x="0" y="400050"/>
                    </a:cubicBezTo>
                    <a:lnTo>
                      <a:pt x="0" y="447675"/>
                    </a:lnTo>
                  </a:path>
                </a:pathLst>
              </a:custGeom>
              <a:no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Freeform 101"/>
              <p:cNvSpPr/>
              <p:nvPr/>
            </p:nvSpPr>
            <p:spPr>
              <a:xfrm>
                <a:off x="1590675" y="4629148"/>
                <a:ext cx="1150760" cy="868353"/>
              </a:xfrm>
              <a:custGeom>
                <a:avLst/>
                <a:gdLst>
                  <a:gd name="connsiteX0" fmla="*/ 76200 w 209550"/>
                  <a:gd name="connsiteY0" fmla="*/ 0 h 981075"/>
                  <a:gd name="connsiteX1" fmla="*/ 38100 w 209550"/>
                  <a:gd name="connsiteY1" fmla="*/ 266700 h 981075"/>
                  <a:gd name="connsiteX2" fmla="*/ 28575 w 209550"/>
                  <a:gd name="connsiteY2" fmla="*/ 295275 h 981075"/>
                  <a:gd name="connsiteX3" fmla="*/ 19050 w 209550"/>
                  <a:gd name="connsiteY3" fmla="*/ 447675 h 981075"/>
                  <a:gd name="connsiteX4" fmla="*/ 0 w 209550"/>
                  <a:gd name="connsiteY4" fmla="*/ 504825 h 981075"/>
                  <a:gd name="connsiteX5" fmla="*/ 9525 w 209550"/>
                  <a:gd name="connsiteY5" fmla="*/ 619125 h 981075"/>
                  <a:gd name="connsiteX6" fmla="*/ 28575 w 209550"/>
                  <a:gd name="connsiteY6" fmla="*/ 647700 h 981075"/>
                  <a:gd name="connsiteX7" fmla="*/ 38100 w 209550"/>
                  <a:gd name="connsiteY7" fmla="*/ 685800 h 981075"/>
                  <a:gd name="connsiteX8" fmla="*/ 66675 w 209550"/>
                  <a:gd name="connsiteY8" fmla="*/ 723900 h 981075"/>
                  <a:gd name="connsiteX9" fmla="*/ 85725 w 209550"/>
                  <a:gd name="connsiteY9" fmla="*/ 752475 h 981075"/>
                  <a:gd name="connsiteX10" fmla="*/ 95250 w 209550"/>
                  <a:gd name="connsiteY10" fmla="*/ 914400 h 981075"/>
                  <a:gd name="connsiteX11" fmla="*/ 123825 w 209550"/>
                  <a:gd name="connsiteY11" fmla="*/ 933450 h 981075"/>
                  <a:gd name="connsiteX12" fmla="*/ 133350 w 209550"/>
                  <a:gd name="connsiteY12" fmla="*/ 981075 h 981075"/>
                  <a:gd name="connsiteX13" fmla="*/ 209550 w 209550"/>
                  <a:gd name="connsiteY13" fmla="*/ 962025 h 981075"/>
                  <a:gd name="connsiteX0" fmla="*/ 672241 w 729998"/>
                  <a:gd name="connsiteY0" fmla="*/ 0 h 981075"/>
                  <a:gd name="connsiteX1" fmla="*/ 634141 w 729998"/>
                  <a:gd name="connsiteY1" fmla="*/ 266700 h 981075"/>
                  <a:gd name="connsiteX2" fmla="*/ 624616 w 729998"/>
                  <a:gd name="connsiteY2" fmla="*/ 295275 h 981075"/>
                  <a:gd name="connsiteX3" fmla="*/ 615091 w 729998"/>
                  <a:gd name="connsiteY3" fmla="*/ 447675 h 981075"/>
                  <a:gd name="connsiteX4" fmla="*/ 596041 w 729998"/>
                  <a:gd name="connsiteY4" fmla="*/ 504825 h 981075"/>
                  <a:gd name="connsiteX5" fmla="*/ 605566 w 729998"/>
                  <a:gd name="connsiteY5" fmla="*/ 619125 h 981075"/>
                  <a:gd name="connsiteX6" fmla="*/ 624616 w 729998"/>
                  <a:gd name="connsiteY6" fmla="*/ 647700 h 981075"/>
                  <a:gd name="connsiteX7" fmla="*/ 634141 w 729998"/>
                  <a:gd name="connsiteY7" fmla="*/ 685800 h 981075"/>
                  <a:gd name="connsiteX8" fmla="*/ 662716 w 729998"/>
                  <a:gd name="connsiteY8" fmla="*/ 723900 h 981075"/>
                  <a:gd name="connsiteX9" fmla="*/ 681766 w 729998"/>
                  <a:gd name="connsiteY9" fmla="*/ 752475 h 981075"/>
                  <a:gd name="connsiteX10" fmla="*/ 691291 w 729998"/>
                  <a:gd name="connsiteY10" fmla="*/ 914400 h 981075"/>
                  <a:gd name="connsiteX11" fmla="*/ 719866 w 729998"/>
                  <a:gd name="connsiteY11" fmla="*/ 933450 h 981075"/>
                  <a:gd name="connsiteX12" fmla="*/ 729391 w 729998"/>
                  <a:gd name="connsiteY12" fmla="*/ 981075 h 981075"/>
                  <a:gd name="connsiteX13" fmla="*/ 607 w 729998"/>
                  <a:gd name="connsiteY13" fmla="*/ 849304 h 981075"/>
                  <a:gd name="connsiteX0" fmla="*/ 673242 w 749015"/>
                  <a:gd name="connsiteY0" fmla="*/ 0 h 939254"/>
                  <a:gd name="connsiteX1" fmla="*/ 635142 w 749015"/>
                  <a:gd name="connsiteY1" fmla="*/ 266700 h 939254"/>
                  <a:gd name="connsiteX2" fmla="*/ 625617 w 749015"/>
                  <a:gd name="connsiteY2" fmla="*/ 295275 h 939254"/>
                  <a:gd name="connsiteX3" fmla="*/ 616092 w 749015"/>
                  <a:gd name="connsiteY3" fmla="*/ 447675 h 939254"/>
                  <a:gd name="connsiteX4" fmla="*/ 597042 w 749015"/>
                  <a:gd name="connsiteY4" fmla="*/ 504825 h 939254"/>
                  <a:gd name="connsiteX5" fmla="*/ 606567 w 749015"/>
                  <a:gd name="connsiteY5" fmla="*/ 619125 h 939254"/>
                  <a:gd name="connsiteX6" fmla="*/ 625617 w 749015"/>
                  <a:gd name="connsiteY6" fmla="*/ 647700 h 939254"/>
                  <a:gd name="connsiteX7" fmla="*/ 635142 w 749015"/>
                  <a:gd name="connsiteY7" fmla="*/ 685800 h 939254"/>
                  <a:gd name="connsiteX8" fmla="*/ 663717 w 749015"/>
                  <a:gd name="connsiteY8" fmla="*/ 723900 h 939254"/>
                  <a:gd name="connsiteX9" fmla="*/ 682767 w 749015"/>
                  <a:gd name="connsiteY9" fmla="*/ 752475 h 939254"/>
                  <a:gd name="connsiteX10" fmla="*/ 692292 w 749015"/>
                  <a:gd name="connsiteY10" fmla="*/ 914400 h 939254"/>
                  <a:gd name="connsiteX11" fmla="*/ 720867 w 749015"/>
                  <a:gd name="connsiteY11" fmla="*/ 933450 h 939254"/>
                  <a:gd name="connsiteX12" fmla="*/ 235017 w 749015"/>
                  <a:gd name="connsiteY12" fmla="*/ 811993 h 939254"/>
                  <a:gd name="connsiteX13" fmla="*/ 1608 w 749015"/>
                  <a:gd name="connsiteY13" fmla="*/ 849304 h 939254"/>
                  <a:gd name="connsiteX0" fmla="*/ 673242 w 705337"/>
                  <a:gd name="connsiteY0" fmla="*/ 0 h 920138"/>
                  <a:gd name="connsiteX1" fmla="*/ 635142 w 705337"/>
                  <a:gd name="connsiteY1" fmla="*/ 266700 h 920138"/>
                  <a:gd name="connsiteX2" fmla="*/ 625617 w 705337"/>
                  <a:gd name="connsiteY2" fmla="*/ 295275 h 920138"/>
                  <a:gd name="connsiteX3" fmla="*/ 616092 w 705337"/>
                  <a:gd name="connsiteY3" fmla="*/ 447675 h 920138"/>
                  <a:gd name="connsiteX4" fmla="*/ 597042 w 705337"/>
                  <a:gd name="connsiteY4" fmla="*/ 504825 h 920138"/>
                  <a:gd name="connsiteX5" fmla="*/ 606567 w 705337"/>
                  <a:gd name="connsiteY5" fmla="*/ 619125 h 920138"/>
                  <a:gd name="connsiteX6" fmla="*/ 625617 w 705337"/>
                  <a:gd name="connsiteY6" fmla="*/ 647700 h 920138"/>
                  <a:gd name="connsiteX7" fmla="*/ 635142 w 705337"/>
                  <a:gd name="connsiteY7" fmla="*/ 685800 h 920138"/>
                  <a:gd name="connsiteX8" fmla="*/ 663717 w 705337"/>
                  <a:gd name="connsiteY8" fmla="*/ 723900 h 920138"/>
                  <a:gd name="connsiteX9" fmla="*/ 682767 w 705337"/>
                  <a:gd name="connsiteY9" fmla="*/ 752475 h 920138"/>
                  <a:gd name="connsiteX10" fmla="*/ 692292 w 705337"/>
                  <a:gd name="connsiteY10" fmla="*/ 914400 h 920138"/>
                  <a:gd name="connsiteX11" fmla="*/ 485564 w 705337"/>
                  <a:gd name="connsiteY11" fmla="*/ 877090 h 920138"/>
                  <a:gd name="connsiteX12" fmla="*/ 235017 w 705337"/>
                  <a:gd name="connsiteY12" fmla="*/ 811993 h 920138"/>
                  <a:gd name="connsiteX13" fmla="*/ 1608 w 705337"/>
                  <a:gd name="connsiteY13" fmla="*/ 849304 h 920138"/>
                  <a:gd name="connsiteX0" fmla="*/ 673242 w 682767"/>
                  <a:gd name="connsiteY0" fmla="*/ 0 h 877848"/>
                  <a:gd name="connsiteX1" fmla="*/ 635142 w 682767"/>
                  <a:gd name="connsiteY1" fmla="*/ 266700 h 877848"/>
                  <a:gd name="connsiteX2" fmla="*/ 625617 w 682767"/>
                  <a:gd name="connsiteY2" fmla="*/ 295275 h 877848"/>
                  <a:gd name="connsiteX3" fmla="*/ 616092 w 682767"/>
                  <a:gd name="connsiteY3" fmla="*/ 447675 h 877848"/>
                  <a:gd name="connsiteX4" fmla="*/ 597042 w 682767"/>
                  <a:gd name="connsiteY4" fmla="*/ 504825 h 877848"/>
                  <a:gd name="connsiteX5" fmla="*/ 606567 w 682767"/>
                  <a:gd name="connsiteY5" fmla="*/ 619125 h 877848"/>
                  <a:gd name="connsiteX6" fmla="*/ 625617 w 682767"/>
                  <a:gd name="connsiteY6" fmla="*/ 647700 h 877848"/>
                  <a:gd name="connsiteX7" fmla="*/ 635142 w 682767"/>
                  <a:gd name="connsiteY7" fmla="*/ 685800 h 877848"/>
                  <a:gd name="connsiteX8" fmla="*/ 663717 w 682767"/>
                  <a:gd name="connsiteY8" fmla="*/ 723900 h 877848"/>
                  <a:gd name="connsiteX9" fmla="*/ 682767 w 682767"/>
                  <a:gd name="connsiteY9" fmla="*/ 752475 h 877848"/>
                  <a:gd name="connsiteX10" fmla="*/ 485564 w 682767"/>
                  <a:gd name="connsiteY10" fmla="*/ 877090 h 877848"/>
                  <a:gd name="connsiteX11" fmla="*/ 235017 w 682767"/>
                  <a:gd name="connsiteY11" fmla="*/ 811993 h 877848"/>
                  <a:gd name="connsiteX12" fmla="*/ 1608 w 682767"/>
                  <a:gd name="connsiteY12" fmla="*/ 849304 h 877848"/>
                  <a:gd name="connsiteX0" fmla="*/ 673242 w 682767"/>
                  <a:gd name="connsiteY0" fmla="*/ 0 h 880639"/>
                  <a:gd name="connsiteX1" fmla="*/ 635142 w 682767"/>
                  <a:gd name="connsiteY1" fmla="*/ 266700 h 880639"/>
                  <a:gd name="connsiteX2" fmla="*/ 625617 w 682767"/>
                  <a:gd name="connsiteY2" fmla="*/ 295275 h 880639"/>
                  <a:gd name="connsiteX3" fmla="*/ 616092 w 682767"/>
                  <a:gd name="connsiteY3" fmla="*/ 447675 h 880639"/>
                  <a:gd name="connsiteX4" fmla="*/ 597042 w 682767"/>
                  <a:gd name="connsiteY4" fmla="*/ 504825 h 880639"/>
                  <a:gd name="connsiteX5" fmla="*/ 606567 w 682767"/>
                  <a:gd name="connsiteY5" fmla="*/ 619125 h 880639"/>
                  <a:gd name="connsiteX6" fmla="*/ 625617 w 682767"/>
                  <a:gd name="connsiteY6" fmla="*/ 647700 h 880639"/>
                  <a:gd name="connsiteX7" fmla="*/ 635142 w 682767"/>
                  <a:gd name="connsiteY7" fmla="*/ 685800 h 880639"/>
                  <a:gd name="connsiteX8" fmla="*/ 663717 w 682767"/>
                  <a:gd name="connsiteY8" fmla="*/ 723900 h 880639"/>
                  <a:gd name="connsiteX9" fmla="*/ 682767 w 682767"/>
                  <a:gd name="connsiteY9" fmla="*/ 752475 h 880639"/>
                  <a:gd name="connsiteX10" fmla="*/ 485564 w 682767"/>
                  <a:gd name="connsiteY10" fmla="*/ 877090 h 880639"/>
                  <a:gd name="connsiteX11" fmla="*/ 235017 w 682767"/>
                  <a:gd name="connsiteY11" fmla="*/ 857081 h 880639"/>
                  <a:gd name="connsiteX12" fmla="*/ 1608 w 682767"/>
                  <a:gd name="connsiteY12" fmla="*/ 849304 h 880639"/>
                  <a:gd name="connsiteX0" fmla="*/ 673242 w 673242"/>
                  <a:gd name="connsiteY0" fmla="*/ 0 h 882213"/>
                  <a:gd name="connsiteX1" fmla="*/ 635142 w 673242"/>
                  <a:gd name="connsiteY1" fmla="*/ 266700 h 882213"/>
                  <a:gd name="connsiteX2" fmla="*/ 625617 w 673242"/>
                  <a:gd name="connsiteY2" fmla="*/ 295275 h 882213"/>
                  <a:gd name="connsiteX3" fmla="*/ 616092 w 673242"/>
                  <a:gd name="connsiteY3" fmla="*/ 447675 h 882213"/>
                  <a:gd name="connsiteX4" fmla="*/ 597042 w 673242"/>
                  <a:gd name="connsiteY4" fmla="*/ 504825 h 882213"/>
                  <a:gd name="connsiteX5" fmla="*/ 606567 w 673242"/>
                  <a:gd name="connsiteY5" fmla="*/ 619125 h 882213"/>
                  <a:gd name="connsiteX6" fmla="*/ 625617 w 673242"/>
                  <a:gd name="connsiteY6" fmla="*/ 647700 h 882213"/>
                  <a:gd name="connsiteX7" fmla="*/ 635142 w 673242"/>
                  <a:gd name="connsiteY7" fmla="*/ 685800 h 882213"/>
                  <a:gd name="connsiteX8" fmla="*/ 663717 w 673242"/>
                  <a:gd name="connsiteY8" fmla="*/ 723900 h 882213"/>
                  <a:gd name="connsiteX9" fmla="*/ 485564 w 673242"/>
                  <a:gd name="connsiteY9" fmla="*/ 877090 h 882213"/>
                  <a:gd name="connsiteX10" fmla="*/ 235017 w 673242"/>
                  <a:gd name="connsiteY10" fmla="*/ 857081 h 882213"/>
                  <a:gd name="connsiteX11" fmla="*/ 1608 w 673242"/>
                  <a:gd name="connsiteY11" fmla="*/ 849304 h 882213"/>
                  <a:gd name="connsiteX0" fmla="*/ 673242 w 673242"/>
                  <a:gd name="connsiteY0" fmla="*/ 0 h 884484"/>
                  <a:gd name="connsiteX1" fmla="*/ 635142 w 673242"/>
                  <a:gd name="connsiteY1" fmla="*/ 266700 h 884484"/>
                  <a:gd name="connsiteX2" fmla="*/ 625617 w 673242"/>
                  <a:gd name="connsiteY2" fmla="*/ 295275 h 884484"/>
                  <a:gd name="connsiteX3" fmla="*/ 616092 w 673242"/>
                  <a:gd name="connsiteY3" fmla="*/ 447675 h 884484"/>
                  <a:gd name="connsiteX4" fmla="*/ 597042 w 673242"/>
                  <a:gd name="connsiteY4" fmla="*/ 504825 h 884484"/>
                  <a:gd name="connsiteX5" fmla="*/ 606567 w 673242"/>
                  <a:gd name="connsiteY5" fmla="*/ 619125 h 884484"/>
                  <a:gd name="connsiteX6" fmla="*/ 625617 w 673242"/>
                  <a:gd name="connsiteY6" fmla="*/ 647700 h 884484"/>
                  <a:gd name="connsiteX7" fmla="*/ 635142 w 673242"/>
                  <a:gd name="connsiteY7" fmla="*/ 685800 h 884484"/>
                  <a:gd name="connsiteX8" fmla="*/ 485564 w 673242"/>
                  <a:gd name="connsiteY8" fmla="*/ 877090 h 884484"/>
                  <a:gd name="connsiteX9" fmla="*/ 235017 w 673242"/>
                  <a:gd name="connsiteY9" fmla="*/ 857081 h 884484"/>
                  <a:gd name="connsiteX10" fmla="*/ 1608 w 673242"/>
                  <a:gd name="connsiteY10" fmla="*/ 849304 h 884484"/>
                  <a:gd name="connsiteX0" fmla="*/ 673242 w 673242"/>
                  <a:gd name="connsiteY0" fmla="*/ 0 h 857081"/>
                  <a:gd name="connsiteX1" fmla="*/ 635142 w 673242"/>
                  <a:gd name="connsiteY1" fmla="*/ 266700 h 857081"/>
                  <a:gd name="connsiteX2" fmla="*/ 625617 w 673242"/>
                  <a:gd name="connsiteY2" fmla="*/ 295275 h 857081"/>
                  <a:gd name="connsiteX3" fmla="*/ 616092 w 673242"/>
                  <a:gd name="connsiteY3" fmla="*/ 447675 h 857081"/>
                  <a:gd name="connsiteX4" fmla="*/ 597042 w 673242"/>
                  <a:gd name="connsiteY4" fmla="*/ 504825 h 857081"/>
                  <a:gd name="connsiteX5" fmla="*/ 606567 w 673242"/>
                  <a:gd name="connsiteY5" fmla="*/ 619125 h 857081"/>
                  <a:gd name="connsiteX6" fmla="*/ 625617 w 673242"/>
                  <a:gd name="connsiteY6" fmla="*/ 647700 h 857081"/>
                  <a:gd name="connsiteX7" fmla="*/ 635142 w 673242"/>
                  <a:gd name="connsiteY7" fmla="*/ 685800 h 857081"/>
                  <a:gd name="connsiteX8" fmla="*/ 448412 w 673242"/>
                  <a:gd name="connsiteY8" fmla="*/ 786913 h 857081"/>
                  <a:gd name="connsiteX9" fmla="*/ 235017 w 673242"/>
                  <a:gd name="connsiteY9" fmla="*/ 857081 h 857081"/>
                  <a:gd name="connsiteX10" fmla="*/ 1608 w 673242"/>
                  <a:gd name="connsiteY10" fmla="*/ 849304 h 857081"/>
                  <a:gd name="connsiteX0" fmla="*/ 673561 w 673561"/>
                  <a:gd name="connsiteY0" fmla="*/ 0 h 849698"/>
                  <a:gd name="connsiteX1" fmla="*/ 635461 w 673561"/>
                  <a:gd name="connsiteY1" fmla="*/ 266700 h 849698"/>
                  <a:gd name="connsiteX2" fmla="*/ 625936 w 673561"/>
                  <a:gd name="connsiteY2" fmla="*/ 295275 h 849698"/>
                  <a:gd name="connsiteX3" fmla="*/ 616411 w 673561"/>
                  <a:gd name="connsiteY3" fmla="*/ 447675 h 849698"/>
                  <a:gd name="connsiteX4" fmla="*/ 597361 w 673561"/>
                  <a:gd name="connsiteY4" fmla="*/ 504825 h 849698"/>
                  <a:gd name="connsiteX5" fmla="*/ 606886 w 673561"/>
                  <a:gd name="connsiteY5" fmla="*/ 619125 h 849698"/>
                  <a:gd name="connsiteX6" fmla="*/ 625936 w 673561"/>
                  <a:gd name="connsiteY6" fmla="*/ 647700 h 849698"/>
                  <a:gd name="connsiteX7" fmla="*/ 635461 w 673561"/>
                  <a:gd name="connsiteY7" fmla="*/ 685800 h 849698"/>
                  <a:gd name="connsiteX8" fmla="*/ 448731 w 673561"/>
                  <a:gd name="connsiteY8" fmla="*/ 786913 h 849698"/>
                  <a:gd name="connsiteX9" fmla="*/ 185799 w 673561"/>
                  <a:gd name="connsiteY9" fmla="*/ 789448 h 849698"/>
                  <a:gd name="connsiteX10" fmla="*/ 1927 w 673561"/>
                  <a:gd name="connsiteY10" fmla="*/ 849304 h 849698"/>
                  <a:gd name="connsiteX0" fmla="*/ 747425 w 747425"/>
                  <a:gd name="connsiteY0" fmla="*/ 0 h 792382"/>
                  <a:gd name="connsiteX1" fmla="*/ 709325 w 747425"/>
                  <a:gd name="connsiteY1" fmla="*/ 266700 h 792382"/>
                  <a:gd name="connsiteX2" fmla="*/ 699800 w 747425"/>
                  <a:gd name="connsiteY2" fmla="*/ 295275 h 792382"/>
                  <a:gd name="connsiteX3" fmla="*/ 690275 w 747425"/>
                  <a:gd name="connsiteY3" fmla="*/ 447675 h 792382"/>
                  <a:gd name="connsiteX4" fmla="*/ 671225 w 747425"/>
                  <a:gd name="connsiteY4" fmla="*/ 504825 h 792382"/>
                  <a:gd name="connsiteX5" fmla="*/ 680750 w 747425"/>
                  <a:gd name="connsiteY5" fmla="*/ 619125 h 792382"/>
                  <a:gd name="connsiteX6" fmla="*/ 699800 w 747425"/>
                  <a:gd name="connsiteY6" fmla="*/ 647700 h 792382"/>
                  <a:gd name="connsiteX7" fmla="*/ 709325 w 747425"/>
                  <a:gd name="connsiteY7" fmla="*/ 685800 h 792382"/>
                  <a:gd name="connsiteX8" fmla="*/ 522595 w 747425"/>
                  <a:gd name="connsiteY8" fmla="*/ 786913 h 792382"/>
                  <a:gd name="connsiteX9" fmla="*/ 259663 w 747425"/>
                  <a:gd name="connsiteY9" fmla="*/ 789448 h 792382"/>
                  <a:gd name="connsiteX10" fmla="*/ 1485 w 747425"/>
                  <a:gd name="connsiteY10" fmla="*/ 770399 h 792382"/>
                  <a:gd name="connsiteX0" fmla="*/ 747425 w 747425"/>
                  <a:gd name="connsiteY0" fmla="*/ 0 h 838493"/>
                  <a:gd name="connsiteX1" fmla="*/ 709325 w 747425"/>
                  <a:gd name="connsiteY1" fmla="*/ 266700 h 838493"/>
                  <a:gd name="connsiteX2" fmla="*/ 699800 w 747425"/>
                  <a:gd name="connsiteY2" fmla="*/ 295275 h 838493"/>
                  <a:gd name="connsiteX3" fmla="*/ 690275 w 747425"/>
                  <a:gd name="connsiteY3" fmla="*/ 447675 h 838493"/>
                  <a:gd name="connsiteX4" fmla="*/ 671225 w 747425"/>
                  <a:gd name="connsiteY4" fmla="*/ 504825 h 838493"/>
                  <a:gd name="connsiteX5" fmla="*/ 680750 w 747425"/>
                  <a:gd name="connsiteY5" fmla="*/ 619125 h 838493"/>
                  <a:gd name="connsiteX6" fmla="*/ 699800 w 747425"/>
                  <a:gd name="connsiteY6" fmla="*/ 647700 h 838493"/>
                  <a:gd name="connsiteX7" fmla="*/ 709325 w 747425"/>
                  <a:gd name="connsiteY7" fmla="*/ 685800 h 838493"/>
                  <a:gd name="connsiteX8" fmla="*/ 522595 w 747425"/>
                  <a:gd name="connsiteY8" fmla="*/ 786913 h 838493"/>
                  <a:gd name="connsiteX9" fmla="*/ 259663 w 747425"/>
                  <a:gd name="connsiteY9" fmla="*/ 789448 h 838493"/>
                  <a:gd name="connsiteX10" fmla="*/ 1485 w 747425"/>
                  <a:gd name="connsiteY10" fmla="*/ 838031 h 838493"/>
                  <a:gd name="connsiteX0" fmla="*/ 747425 w 827759"/>
                  <a:gd name="connsiteY0" fmla="*/ 0 h 838493"/>
                  <a:gd name="connsiteX1" fmla="*/ 709325 w 827759"/>
                  <a:gd name="connsiteY1" fmla="*/ 266700 h 838493"/>
                  <a:gd name="connsiteX2" fmla="*/ 699800 w 827759"/>
                  <a:gd name="connsiteY2" fmla="*/ 295275 h 838493"/>
                  <a:gd name="connsiteX3" fmla="*/ 690275 w 827759"/>
                  <a:gd name="connsiteY3" fmla="*/ 447675 h 838493"/>
                  <a:gd name="connsiteX4" fmla="*/ 671225 w 827759"/>
                  <a:gd name="connsiteY4" fmla="*/ 504825 h 838493"/>
                  <a:gd name="connsiteX5" fmla="*/ 680750 w 827759"/>
                  <a:gd name="connsiteY5" fmla="*/ 619125 h 838493"/>
                  <a:gd name="connsiteX6" fmla="*/ 699800 w 827759"/>
                  <a:gd name="connsiteY6" fmla="*/ 647700 h 838493"/>
                  <a:gd name="connsiteX7" fmla="*/ 709325 w 827759"/>
                  <a:gd name="connsiteY7" fmla="*/ 685800 h 838493"/>
                  <a:gd name="connsiteX8" fmla="*/ 807435 w 827759"/>
                  <a:gd name="connsiteY8" fmla="*/ 798186 h 838493"/>
                  <a:gd name="connsiteX9" fmla="*/ 259663 w 827759"/>
                  <a:gd name="connsiteY9" fmla="*/ 789448 h 838493"/>
                  <a:gd name="connsiteX10" fmla="*/ 1485 w 827759"/>
                  <a:gd name="connsiteY10" fmla="*/ 838031 h 838493"/>
                  <a:gd name="connsiteX0" fmla="*/ 746334 w 1163022"/>
                  <a:gd name="connsiteY0" fmla="*/ 0 h 868353"/>
                  <a:gd name="connsiteX1" fmla="*/ 708234 w 1163022"/>
                  <a:gd name="connsiteY1" fmla="*/ 266700 h 868353"/>
                  <a:gd name="connsiteX2" fmla="*/ 698709 w 1163022"/>
                  <a:gd name="connsiteY2" fmla="*/ 295275 h 868353"/>
                  <a:gd name="connsiteX3" fmla="*/ 689184 w 1163022"/>
                  <a:gd name="connsiteY3" fmla="*/ 447675 h 868353"/>
                  <a:gd name="connsiteX4" fmla="*/ 670134 w 1163022"/>
                  <a:gd name="connsiteY4" fmla="*/ 504825 h 868353"/>
                  <a:gd name="connsiteX5" fmla="*/ 679659 w 1163022"/>
                  <a:gd name="connsiteY5" fmla="*/ 619125 h 868353"/>
                  <a:gd name="connsiteX6" fmla="*/ 698709 w 1163022"/>
                  <a:gd name="connsiteY6" fmla="*/ 647700 h 868353"/>
                  <a:gd name="connsiteX7" fmla="*/ 708234 w 1163022"/>
                  <a:gd name="connsiteY7" fmla="*/ 685800 h 868353"/>
                  <a:gd name="connsiteX8" fmla="*/ 806344 w 1163022"/>
                  <a:gd name="connsiteY8" fmla="*/ 798186 h 868353"/>
                  <a:gd name="connsiteX9" fmla="*/ 1162629 w 1163022"/>
                  <a:gd name="connsiteY9" fmla="*/ 868353 h 868353"/>
                  <a:gd name="connsiteX10" fmla="*/ 394 w 1163022"/>
                  <a:gd name="connsiteY10" fmla="*/ 838031 h 868353"/>
                  <a:gd name="connsiteX0" fmla="*/ 76200 w 1150759"/>
                  <a:gd name="connsiteY0" fmla="*/ 0 h 868353"/>
                  <a:gd name="connsiteX1" fmla="*/ 38100 w 1150759"/>
                  <a:gd name="connsiteY1" fmla="*/ 266700 h 868353"/>
                  <a:gd name="connsiteX2" fmla="*/ 28575 w 1150759"/>
                  <a:gd name="connsiteY2" fmla="*/ 295275 h 868353"/>
                  <a:gd name="connsiteX3" fmla="*/ 19050 w 1150759"/>
                  <a:gd name="connsiteY3" fmla="*/ 447675 h 868353"/>
                  <a:gd name="connsiteX4" fmla="*/ 0 w 1150759"/>
                  <a:gd name="connsiteY4" fmla="*/ 504825 h 868353"/>
                  <a:gd name="connsiteX5" fmla="*/ 9525 w 1150759"/>
                  <a:gd name="connsiteY5" fmla="*/ 619125 h 868353"/>
                  <a:gd name="connsiteX6" fmla="*/ 28575 w 1150759"/>
                  <a:gd name="connsiteY6" fmla="*/ 647700 h 868353"/>
                  <a:gd name="connsiteX7" fmla="*/ 38100 w 1150759"/>
                  <a:gd name="connsiteY7" fmla="*/ 685800 h 868353"/>
                  <a:gd name="connsiteX8" fmla="*/ 136210 w 1150759"/>
                  <a:gd name="connsiteY8" fmla="*/ 798186 h 868353"/>
                  <a:gd name="connsiteX9" fmla="*/ 492495 w 1150759"/>
                  <a:gd name="connsiteY9" fmla="*/ 868353 h 868353"/>
                  <a:gd name="connsiteX10" fmla="*/ 1150759 w 1150759"/>
                  <a:gd name="connsiteY10" fmla="*/ 838031 h 868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0759" h="868353">
                    <a:moveTo>
                      <a:pt x="76200" y="0"/>
                    </a:moveTo>
                    <a:cubicBezTo>
                      <a:pt x="63500" y="88900"/>
                      <a:pt x="52399" y="178043"/>
                      <a:pt x="38100" y="266700"/>
                    </a:cubicBezTo>
                    <a:cubicBezTo>
                      <a:pt x="36501" y="276612"/>
                      <a:pt x="29626" y="285290"/>
                      <a:pt x="28575" y="295275"/>
                    </a:cubicBezTo>
                    <a:cubicBezTo>
                      <a:pt x="23247" y="345894"/>
                      <a:pt x="25927" y="397243"/>
                      <a:pt x="19050" y="447675"/>
                    </a:cubicBezTo>
                    <a:cubicBezTo>
                      <a:pt x="16337" y="467571"/>
                      <a:pt x="0" y="504825"/>
                      <a:pt x="0" y="504825"/>
                    </a:cubicBezTo>
                    <a:cubicBezTo>
                      <a:pt x="3175" y="542925"/>
                      <a:pt x="2027" y="581635"/>
                      <a:pt x="9525" y="619125"/>
                    </a:cubicBezTo>
                    <a:cubicBezTo>
                      <a:pt x="11770" y="630350"/>
                      <a:pt x="24066" y="637178"/>
                      <a:pt x="28575" y="647700"/>
                    </a:cubicBezTo>
                    <a:cubicBezTo>
                      <a:pt x="33732" y="659732"/>
                      <a:pt x="20161" y="660719"/>
                      <a:pt x="38100" y="685800"/>
                    </a:cubicBezTo>
                    <a:cubicBezTo>
                      <a:pt x="56039" y="710881"/>
                      <a:pt x="60478" y="767761"/>
                      <a:pt x="136210" y="798186"/>
                    </a:cubicBezTo>
                    <a:cubicBezTo>
                      <a:pt x="211943" y="828612"/>
                      <a:pt x="489320" y="852478"/>
                      <a:pt x="492495" y="868353"/>
                    </a:cubicBezTo>
                    <a:cubicBezTo>
                      <a:pt x="517895" y="862003"/>
                      <a:pt x="1125359" y="844381"/>
                      <a:pt x="1150759" y="838031"/>
                    </a:cubicBezTo>
                  </a:path>
                </a:pathLst>
              </a:custGeom>
              <a:no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Freeform 102"/>
              <p:cNvSpPr/>
              <p:nvPr/>
            </p:nvSpPr>
            <p:spPr>
              <a:xfrm>
                <a:off x="1685926" y="4629149"/>
                <a:ext cx="945965" cy="836905"/>
              </a:xfrm>
              <a:custGeom>
                <a:avLst/>
                <a:gdLst>
                  <a:gd name="connsiteX0" fmla="*/ 0 w 66675"/>
                  <a:gd name="connsiteY0" fmla="*/ 0 h 819237"/>
                  <a:gd name="connsiteX1" fmla="*/ 19050 w 66675"/>
                  <a:gd name="connsiteY1" fmla="*/ 76200 h 819237"/>
                  <a:gd name="connsiteX2" fmla="*/ 38100 w 66675"/>
                  <a:gd name="connsiteY2" fmla="*/ 142875 h 819237"/>
                  <a:gd name="connsiteX3" fmla="*/ 28575 w 66675"/>
                  <a:gd name="connsiteY3" fmla="*/ 314325 h 819237"/>
                  <a:gd name="connsiteX4" fmla="*/ 28575 w 66675"/>
                  <a:gd name="connsiteY4" fmla="*/ 590550 h 819237"/>
                  <a:gd name="connsiteX5" fmla="*/ 38100 w 66675"/>
                  <a:gd name="connsiteY5" fmla="*/ 790575 h 819237"/>
                  <a:gd name="connsiteX6" fmla="*/ 66675 w 66675"/>
                  <a:gd name="connsiteY6" fmla="*/ 809625 h 819237"/>
                  <a:gd name="connsiteX0" fmla="*/ 0 w 945960"/>
                  <a:gd name="connsiteY0" fmla="*/ 0 h 809778"/>
                  <a:gd name="connsiteX1" fmla="*/ 19050 w 945960"/>
                  <a:gd name="connsiteY1" fmla="*/ 76200 h 809778"/>
                  <a:gd name="connsiteX2" fmla="*/ 38100 w 945960"/>
                  <a:gd name="connsiteY2" fmla="*/ 142875 h 809778"/>
                  <a:gd name="connsiteX3" fmla="*/ 28575 w 945960"/>
                  <a:gd name="connsiteY3" fmla="*/ 314325 h 809778"/>
                  <a:gd name="connsiteX4" fmla="*/ 28575 w 945960"/>
                  <a:gd name="connsiteY4" fmla="*/ 590550 h 809778"/>
                  <a:gd name="connsiteX5" fmla="*/ 38100 w 945960"/>
                  <a:gd name="connsiteY5" fmla="*/ 790575 h 809778"/>
                  <a:gd name="connsiteX6" fmla="*/ 945960 w 945960"/>
                  <a:gd name="connsiteY6" fmla="*/ 787081 h 809778"/>
                  <a:gd name="connsiteX0" fmla="*/ 0 w 945960"/>
                  <a:gd name="connsiteY0" fmla="*/ 0 h 836904"/>
                  <a:gd name="connsiteX1" fmla="*/ 19050 w 945960"/>
                  <a:gd name="connsiteY1" fmla="*/ 76200 h 836904"/>
                  <a:gd name="connsiteX2" fmla="*/ 38100 w 945960"/>
                  <a:gd name="connsiteY2" fmla="*/ 142875 h 836904"/>
                  <a:gd name="connsiteX3" fmla="*/ 28575 w 945960"/>
                  <a:gd name="connsiteY3" fmla="*/ 314325 h 836904"/>
                  <a:gd name="connsiteX4" fmla="*/ 28575 w 945960"/>
                  <a:gd name="connsiteY4" fmla="*/ 590550 h 836904"/>
                  <a:gd name="connsiteX5" fmla="*/ 124789 w 945960"/>
                  <a:gd name="connsiteY5" fmla="*/ 824391 h 836904"/>
                  <a:gd name="connsiteX6" fmla="*/ 945960 w 945960"/>
                  <a:gd name="connsiteY6" fmla="*/ 787081 h 836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45960" h="836904">
                    <a:moveTo>
                      <a:pt x="0" y="0"/>
                    </a:moveTo>
                    <a:cubicBezTo>
                      <a:pt x="19365" y="96826"/>
                      <a:pt x="-476" y="7859"/>
                      <a:pt x="19050" y="76200"/>
                    </a:cubicBezTo>
                    <a:cubicBezTo>
                      <a:pt x="42970" y="159921"/>
                      <a:pt x="15262" y="74362"/>
                      <a:pt x="38100" y="142875"/>
                    </a:cubicBezTo>
                    <a:cubicBezTo>
                      <a:pt x="34925" y="200025"/>
                      <a:pt x="28575" y="257087"/>
                      <a:pt x="28575" y="314325"/>
                    </a:cubicBezTo>
                    <a:cubicBezTo>
                      <a:pt x="28575" y="689170"/>
                      <a:pt x="54909" y="195544"/>
                      <a:pt x="28575" y="590550"/>
                    </a:cubicBezTo>
                    <a:cubicBezTo>
                      <a:pt x="31750" y="657225"/>
                      <a:pt x="119246" y="757871"/>
                      <a:pt x="124789" y="824391"/>
                    </a:cubicBezTo>
                    <a:cubicBezTo>
                      <a:pt x="128085" y="863938"/>
                      <a:pt x="923922" y="798100"/>
                      <a:pt x="945960" y="787081"/>
                    </a:cubicBezTo>
                  </a:path>
                </a:pathLst>
              </a:custGeom>
              <a:no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Freeform 103"/>
              <p:cNvSpPr/>
              <p:nvPr/>
            </p:nvSpPr>
            <p:spPr>
              <a:xfrm>
                <a:off x="1743075" y="4648200"/>
                <a:ext cx="80348" cy="781050"/>
              </a:xfrm>
              <a:custGeom>
                <a:avLst/>
                <a:gdLst>
                  <a:gd name="connsiteX0" fmla="*/ 0 w 80348"/>
                  <a:gd name="connsiteY0" fmla="*/ 0 h 781050"/>
                  <a:gd name="connsiteX1" fmla="*/ 76200 w 80348"/>
                  <a:gd name="connsiteY1" fmla="*/ 485775 h 781050"/>
                  <a:gd name="connsiteX2" fmla="*/ 47625 w 80348"/>
                  <a:gd name="connsiteY2" fmla="*/ 657225 h 781050"/>
                  <a:gd name="connsiteX3" fmla="*/ 38100 w 80348"/>
                  <a:gd name="connsiteY3" fmla="*/ 781050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348" h="781050">
                    <a:moveTo>
                      <a:pt x="0" y="0"/>
                    </a:moveTo>
                    <a:cubicBezTo>
                      <a:pt x="25400" y="161925"/>
                      <a:pt x="58100" y="322872"/>
                      <a:pt x="76200" y="485775"/>
                    </a:cubicBezTo>
                    <a:cubicBezTo>
                      <a:pt x="90266" y="612370"/>
                      <a:pt x="65499" y="567857"/>
                      <a:pt x="47625" y="657225"/>
                    </a:cubicBezTo>
                    <a:cubicBezTo>
                      <a:pt x="33119" y="729757"/>
                      <a:pt x="38100" y="688661"/>
                      <a:pt x="38100" y="781050"/>
                    </a:cubicBezTo>
                  </a:path>
                </a:pathLst>
              </a:custGeom>
              <a:no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Freeform 104"/>
              <p:cNvSpPr/>
              <p:nvPr/>
            </p:nvSpPr>
            <p:spPr>
              <a:xfrm>
                <a:off x="1790700" y="4591051"/>
                <a:ext cx="790686" cy="876829"/>
              </a:xfrm>
              <a:custGeom>
                <a:avLst/>
                <a:gdLst>
                  <a:gd name="connsiteX0" fmla="*/ 0 w 85725"/>
                  <a:gd name="connsiteY0" fmla="*/ 0 h 800100"/>
                  <a:gd name="connsiteX1" fmla="*/ 76200 w 85725"/>
                  <a:gd name="connsiteY1" fmla="*/ 552450 h 800100"/>
                  <a:gd name="connsiteX2" fmla="*/ 85725 w 85725"/>
                  <a:gd name="connsiteY2" fmla="*/ 609600 h 800100"/>
                  <a:gd name="connsiteX3" fmla="*/ 57150 w 85725"/>
                  <a:gd name="connsiteY3" fmla="*/ 733425 h 800100"/>
                  <a:gd name="connsiteX4" fmla="*/ 47625 w 85725"/>
                  <a:gd name="connsiteY4" fmla="*/ 781050 h 800100"/>
                  <a:gd name="connsiteX5" fmla="*/ 47625 w 85725"/>
                  <a:gd name="connsiteY5" fmla="*/ 800100 h 800100"/>
                  <a:gd name="connsiteX0" fmla="*/ 0 w 790691"/>
                  <a:gd name="connsiteY0" fmla="*/ 0 h 856461"/>
                  <a:gd name="connsiteX1" fmla="*/ 76200 w 790691"/>
                  <a:gd name="connsiteY1" fmla="*/ 552450 h 856461"/>
                  <a:gd name="connsiteX2" fmla="*/ 85725 w 790691"/>
                  <a:gd name="connsiteY2" fmla="*/ 609600 h 856461"/>
                  <a:gd name="connsiteX3" fmla="*/ 57150 w 790691"/>
                  <a:gd name="connsiteY3" fmla="*/ 733425 h 856461"/>
                  <a:gd name="connsiteX4" fmla="*/ 47625 w 790691"/>
                  <a:gd name="connsiteY4" fmla="*/ 781050 h 856461"/>
                  <a:gd name="connsiteX5" fmla="*/ 790691 w 790691"/>
                  <a:gd name="connsiteY5" fmla="*/ 856461 h 856461"/>
                  <a:gd name="connsiteX0" fmla="*/ 0 w 790691"/>
                  <a:gd name="connsiteY0" fmla="*/ 0 h 872170"/>
                  <a:gd name="connsiteX1" fmla="*/ 76200 w 790691"/>
                  <a:gd name="connsiteY1" fmla="*/ 552450 h 872170"/>
                  <a:gd name="connsiteX2" fmla="*/ 85725 w 790691"/>
                  <a:gd name="connsiteY2" fmla="*/ 609600 h 872170"/>
                  <a:gd name="connsiteX3" fmla="*/ 57150 w 790691"/>
                  <a:gd name="connsiteY3" fmla="*/ 733425 h 872170"/>
                  <a:gd name="connsiteX4" fmla="*/ 394389 w 790691"/>
                  <a:gd name="connsiteY4" fmla="*/ 871227 h 872170"/>
                  <a:gd name="connsiteX5" fmla="*/ 790691 w 790691"/>
                  <a:gd name="connsiteY5" fmla="*/ 856461 h 872170"/>
                  <a:gd name="connsiteX0" fmla="*/ 0 w 790691"/>
                  <a:gd name="connsiteY0" fmla="*/ 0 h 876829"/>
                  <a:gd name="connsiteX1" fmla="*/ 76200 w 790691"/>
                  <a:gd name="connsiteY1" fmla="*/ 552450 h 876829"/>
                  <a:gd name="connsiteX2" fmla="*/ 85725 w 790691"/>
                  <a:gd name="connsiteY2" fmla="*/ 609600 h 876829"/>
                  <a:gd name="connsiteX3" fmla="*/ 218148 w 790691"/>
                  <a:gd name="connsiteY3" fmla="*/ 857419 h 876829"/>
                  <a:gd name="connsiteX4" fmla="*/ 394389 w 790691"/>
                  <a:gd name="connsiteY4" fmla="*/ 871227 h 876829"/>
                  <a:gd name="connsiteX5" fmla="*/ 790691 w 790691"/>
                  <a:gd name="connsiteY5" fmla="*/ 856461 h 87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0691" h="876829">
                    <a:moveTo>
                      <a:pt x="0" y="0"/>
                    </a:moveTo>
                    <a:cubicBezTo>
                      <a:pt x="25400" y="184150"/>
                      <a:pt x="50313" y="368368"/>
                      <a:pt x="76200" y="552450"/>
                    </a:cubicBezTo>
                    <a:cubicBezTo>
                      <a:pt x="78889" y="571575"/>
                      <a:pt x="62067" y="558772"/>
                      <a:pt x="85725" y="609600"/>
                    </a:cubicBezTo>
                    <a:cubicBezTo>
                      <a:pt x="109383" y="660428"/>
                      <a:pt x="166704" y="813815"/>
                      <a:pt x="218148" y="857419"/>
                    </a:cubicBezTo>
                    <a:cubicBezTo>
                      <a:pt x="269592" y="901023"/>
                      <a:pt x="396679" y="855200"/>
                      <a:pt x="394389" y="871227"/>
                    </a:cubicBezTo>
                    <a:cubicBezTo>
                      <a:pt x="393491" y="877513"/>
                      <a:pt x="790691" y="850111"/>
                      <a:pt x="790691" y="856461"/>
                    </a:cubicBezTo>
                  </a:path>
                </a:pathLst>
              </a:custGeom>
              <a:no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Freeform 105"/>
              <p:cNvSpPr/>
              <p:nvPr/>
            </p:nvSpPr>
            <p:spPr>
              <a:xfrm>
                <a:off x="1828802" y="4533900"/>
                <a:ext cx="1142213" cy="873764"/>
              </a:xfrm>
              <a:custGeom>
                <a:avLst/>
                <a:gdLst>
                  <a:gd name="connsiteX0" fmla="*/ 0 w 133398"/>
                  <a:gd name="connsiteY0" fmla="*/ 0 h 828675"/>
                  <a:gd name="connsiteX1" fmla="*/ 123825 w 133398"/>
                  <a:gd name="connsiteY1" fmla="*/ 600075 h 828675"/>
                  <a:gd name="connsiteX2" fmla="*/ 123825 w 133398"/>
                  <a:gd name="connsiteY2" fmla="*/ 819150 h 828675"/>
                  <a:gd name="connsiteX3" fmla="*/ 114300 w 133398"/>
                  <a:gd name="connsiteY3" fmla="*/ 828675 h 828675"/>
                  <a:gd name="connsiteX0" fmla="*/ 0 w 1142213"/>
                  <a:gd name="connsiteY0" fmla="*/ 0 h 873763"/>
                  <a:gd name="connsiteX1" fmla="*/ 123825 w 1142213"/>
                  <a:gd name="connsiteY1" fmla="*/ 600075 h 873763"/>
                  <a:gd name="connsiteX2" fmla="*/ 123825 w 1142213"/>
                  <a:gd name="connsiteY2" fmla="*/ 819150 h 873763"/>
                  <a:gd name="connsiteX3" fmla="*/ 1142207 w 1142213"/>
                  <a:gd name="connsiteY3" fmla="*/ 873763 h 873763"/>
                  <a:gd name="connsiteX0" fmla="*/ 0 w 1142217"/>
                  <a:gd name="connsiteY0" fmla="*/ 0 h 873763"/>
                  <a:gd name="connsiteX1" fmla="*/ 123825 w 1142217"/>
                  <a:gd name="connsiteY1" fmla="*/ 600075 h 873763"/>
                  <a:gd name="connsiteX2" fmla="*/ 421050 w 1142217"/>
                  <a:gd name="connsiteY2" fmla="*/ 864239 h 873763"/>
                  <a:gd name="connsiteX3" fmla="*/ 1142207 w 1142217"/>
                  <a:gd name="connsiteY3" fmla="*/ 873763 h 87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2217" h="873763">
                    <a:moveTo>
                      <a:pt x="0" y="0"/>
                    </a:moveTo>
                    <a:cubicBezTo>
                      <a:pt x="41275" y="200025"/>
                      <a:pt x="53650" y="456035"/>
                      <a:pt x="123825" y="600075"/>
                    </a:cubicBezTo>
                    <a:cubicBezTo>
                      <a:pt x="194000" y="744115"/>
                      <a:pt x="433081" y="792054"/>
                      <a:pt x="421050" y="864239"/>
                    </a:cubicBezTo>
                    <a:cubicBezTo>
                      <a:pt x="420312" y="868668"/>
                      <a:pt x="1145382" y="870588"/>
                      <a:pt x="1142207" y="873763"/>
                    </a:cubicBezTo>
                  </a:path>
                </a:pathLst>
              </a:custGeom>
              <a:no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Freeform 106"/>
              <p:cNvSpPr/>
              <p:nvPr/>
            </p:nvSpPr>
            <p:spPr>
              <a:xfrm>
                <a:off x="1434574" y="4600575"/>
                <a:ext cx="516360" cy="941732"/>
              </a:xfrm>
              <a:custGeom>
                <a:avLst/>
                <a:gdLst>
                  <a:gd name="connsiteX0" fmla="*/ 200025 w 200025"/>
                  <a:gd name="connsiteY0" fmla="*/ 0 h 581025"/>
                  <a:gd name="connsiteX1" fmla="*/ 190500 w 200025"/>
                  <a:gd name="connsiteY1" fmla="*/ 190500 h 581025"/>
                  <a:gd name="connsiteX2" fmla="*/ 171450 w 200025"/>
                  <a:gd name="connsiteY2" fmla="*/ 247650 h 581025"/>
                  <a:gd name="connsiteX3" fmla="*/ 142875 w 200025"/>
                  <a:gd name="connsiteY3" fmla="*/ 371475 h 581025"/>
                  <a:gd name="connsiteX4" fmla="*/ 114300 w 200025"/>
                  <a:gd name="connsiteY4" fmla="*/ 390525 h 581025"/>
                  <a:gd name="connsiteX5" fmla="*/ 66675 w 200025"/>
                  <a:gd name="connsiteY5" fmla="*/ 457200 h 581025"/>
                  <a:gd name="connsiteX6" fmla="*/ 47625 w 200025"/>
                  <a:gd name="connsiteY6" fmla="*/ 485775 h 581025"/>
                  <a:gd name="connsiteX7" fmla="*/ 19050 w 200025"/>
                  <a:gd name="connsiteY7" fmla="*/ 571500 h 581025"/>
                  <a:gd name="connsiteX8" fmla="*/ 0 w 200025"/>
                  <a:gd name="connsiteY8" fmla="*/ 581025 h 581025"/>
                  <a:gd name="connsiteX0" fmla="*/ 181002 w 550712"/>
                  <a:gd name="connsiteY0" fmla="*/ 0 h 941733"/>
                  <a:gd name="connsiteX1" fmla="*/ 171477 w 550712"/>
                  <a:gd name="connsiteY1" fmla="*/ 190500 h 941733"/>
                  <a:gd name="connsiteX2" fmla="*/ 152427 w 550712"/>
                  <a:gd name="connsiteY2" fmla="*/ 247650 h 941733"/>
                  <a:gd name="connsiteX3" fmla="*/ 123852 w 550712"/>
                  <a:gd name="connsiteY3" fmla="*/ 371475 h 941733"/>
                  <a:gd name="connsiteX4" fmla="*/ 95277 w 550712"/>
                  <a:gd name="connsiteY4" fmla="*/ 390525 h 941733"/>
                  <a:gd name="connsiteX5" fmla="*/ 47652 w 550712"/>
                  <a:gd name="connsiteY5" fmla="*/ 457200 h 941733"/>
                  <a:gd name="connsiteX6" fmla="*/ 28602 w 550712"/>
                  <a:gd name="connsiteY6" fmla="*/ 485775 h 941733"/>
                  <a:gd name="connsiteX7" fmla="*/ 27 w 550712"/>
                  <a:gd name="connsiteY7" fmla="*/ 571500 h 941733"/>
                  <a:gd name="connsiteX8" fmla="*/ 550659 w 550712"/>
                  <a:gd name="connsiteY8" fmla="*/ 941733 h 941733"/>
                  <a:gd name="connsiteX0" fmla="*/ 152493 w 522274"/>
                  <a:gd name="connsiteY0" fmla="*/ 0 h 941733"/>
                  <a:gd name="connsiteX1" fmla="*/ 142968 w 522274"/>
                  <a:gd name="connsiteY1" fmla="*/ 190500 h 941733"/>
                  <a:gd name="connsiteX2" fmla="*/ 123918 w 522274"/>
                  <a:gd name="connsiteY2" fmla="*/ 247650 h 941733"/>
                  <a:gd name="connsiteX3" fmla="*/ 95343 w 522274"/>
                  <a:gd name="connsiteY3" fmla="*/ 371475 h 941733"/>
                  <a:gd name="connsiteX4" fmla="*/ 66768 w 522274"/>
                  <a:gd name="connsiteY4" fmla="*/ 390525 h 941733"/>
                  <a:gd name="connsiteX5" fmla="*/ 19143 w 522274"/>
                  <a:gd name="connsiteY5" fmla="*/ 457200 h 941733"/>
                  <a:gd name="connsiteX6" fmla="*/ 93 w 522274"/>
                  <a:gd name="connsiteY6" fmla="*/ 485775 h 941733"/>
                  <a:gd name="connsiteX7" fmla="*/ 293512 w 522274"/>
                  <a:gd name="connsiteY7" fmla="*/ 909665 h 941733"/>
                  <a:gd name="connsiteX8" fmla="*/ 522150 w 522274"/>
                  <a:gd name="connsiteY8" fmla="*/ 941733 h 941733"/>
                  <a:gd name="connsiteX0" fmla="*/ 134818 w 504599"/>
                  <a:gd name="connsiteY0" fmla="*/ 0 h 941733"/>
                  <a:gd name="connsiteX1" fmla="*/ 125293 w 504599"/>
                  <a:gd name="connsiteY1" fmla="*/ 190500 h 941733"/>
                  <a:gd name="connsiteX2" fmla="*/ 106243 w 504599"/>
                  <a:gd name="connsiteY2" fmla="*/ 247650 h 941733"/>
                  <a:gd name="connsiteX3" fmla="*/ 77668 w 504599"/>
                  <a:gd name="connsiteY3" fmla="*/ 371475 h 941733"/>
                  <a:gd name="connsiteX4" fmla="*/ 49093 w 504599"/>
                  <a:gd name="connsiteY4" fmla="*/ 390525 h 941733"/>
                  <a:gd name="connsiteX5" fmla="*/ 1468 w 504599"/>
                  <a:gd name="connsiteY5" fmla="*/ 457200 h 941733"/>
                  <a:gd name="connsiteX6" fmla="*/ 81494 w 504599"/>
                  <a:gd name="connsiteY6" fmla="*/ 790123 h 941733"/>
                  <a:gd name="connsiteX7" fmla="*/ 275837 w 504599"/>
                  <a:gd name="connsiteY7" fmla="*/ 909665 h 941733"/>
                  <a:gd name="connsiteX8" fmla="*/ 504475 w 504599"/>
                  <a:gd name="connsiteY8" fmla="*/ 941733 h 941733"/>
                  <a:gd name="connsiteX0" fmla="*/ 146580 w 516361"/>
                  <a:gd name="connsiteY0" fmla="*/ 0 h 941733"/>
                  <a:gd name="connsiteX1" fmla="*/ 137055 w 516361"/>
                  <a:gd name="connsiteY1" fmla="*/ 190500 h 941733"/>
                  <a:gd name="connsiteX2" fmla="*/ 118005 w 516361"/>
                  <a:gd name="connsiteY2" fmla="*/ 247650 h 941733"/>
                  <a:gd name="connsiteX3" fmla="*/ 89430 w 516361"/>
                  <a:gd name="connsiteY3" fmla="*/ 371475 h 941733"/>
                  <a:gd name="connsiteX4" fmla="*/ 60855 w 516361"/>
                  <a:gd name="connsiteY4" fmla="*/ 390525 h 941733"/>
                  <a:gd name="connsiteX5" fmla="*/ 846 w 516361"/>
                  <a:gd name="connsiteY5" fmla="*/ 603738 h 941733"/>
                  <a:gd name="connsiteX6" fmla="*/ 93256 w 516361"/>
                  <a:gd name="connsiteY6" fmla="*/ 790123 h 941733"/>
                  <a:gd name="connsiteX7" fmla="*/ 287599 w 516361"/>
                  <a:gd name="connsiteY7" fmla="*/ 909665 h 941733"/>
                  <a:gd name="connsiteX8" fmla="*/ 516237 w 516361"/>
                  <a:gd name="connsiteY8" fmla="*/ 941733 h 941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6361" h="941733">
                    <a:moveTo>
                      <a:pt x="146580" y="0"/>
                    </a:moveTo>
                    <a:cubicBezTo>
                      <a:pt x="143405" y="63500"/>
                      <a:pt x="144343" y="127340"/>
                      <a:pt x="137055" y="190500"/>
                    </a:cubicBezTo>
                    <a:cubicBezTo>
                      <a:pt x="134753" y="210448"/>
                      <a:pt x="118005" y="247650"/>
                      <a:pt x="118005" y="247650"/>
                    </a:cubicBezTo>
                    <a:cubicBezTo>
                      <a:pt x="116411" y="258805"/>
                      <a:pt x="105945" y="360465"/>
                      <a:pt x="89430" y="371475"/>
                    </a:cubicBezTo>
                    <a:lnTo>
                      <a:pt x="60855" y="390525"/>
                    </a:lnTo>
                    <a:cubicBezTo>
                      <a:pt x="15960" y="457868"/>
                      <a:pt x="-4554" y="537138"/>
                      <a:pt x="846" y="603738"/>
                    </a:cubicBezTo>
                    <a:cubicBezTo>
                      <a:pt x="6246" y="670338"/>
                      <a:pt x="99606" y="780598"/>
                      <a:pt x="93256" y="790123"/>
                    </a:cubicBezTo>
                    <a:cubicBezTo>
                      <a:pt x="86941" y="821696"/>
                      <a:pt x="308631" y="883375"/>
                      <a:pt x="287599" y="909665"/>
                    </a:cubicBezTo>
                    <a:cubicBezTo>
                      <a:pt x="283164" y="915209"/>
                      <a:pt x="522587" y="938558"/>
                      <a:pt x="516237" y="941733"/>
                    </a:cubicBezTo>
                  </a:path>
                </a:pathLst>
              </a:custGeom>
              <a:no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5289569" y="3094427"/>
              <a:ext cx="1260978" cy="2622089"/>
              <a:chOff x="5063387" y="2490379"/>
              <a:chExt cx="1260978" cy="2622089"/>
            </a:xfrm>
          </p:grpSpPr>
          <p:grpSp>
            <p:nvGrpSpPr>
              <p:cNvPr id="80" name="Group 79"/>
              <p:cNvGrpSpPr/>
              <p:nvPr/>
            </p:nvGrpSpPr>
            <p:grpSpPr>
              <a:xfrm rot="21379889">
                <a:off x="5594991" y="2496777"/>
                <a:ext cx="729374" cy="2336383"/>
                <a:chOff x="4171950" y="2340717"/>
                <a:chExt cx="948329" cy="2764932"/>
              </a:xfrm>
            </p:grpSpPr>
            <p:sp>
              <p:nvSpPr>
                <p:cNvPr id="96" name="Freeform 95"/>
                <p:cNvSpPr/>
                <p:nvPr/>
              </p:nvSpPr>
              <p:spPr>
                <a:xfrm rot="483054">
                  <a:off x="4171950" y="2340717"/>
                  <a:ext cx="561975" cy="2583708"/>
                </a:xfrm>
                <a:custGeom>
                  <a:avLst/>
                  <a:gdLst>
                    <a:gd name="connsiteX0" fmla="*/ 219075 w 561975"/>
                    <a:gd name="connsiteY0" fmla="*/ 2583708 h 2583708"/>
                    <a:gd name="connsiteX1" fmla="*/ 247650 w 561975"/>
                    <a:gd name="connsiteY1" fmla="*/ 2536083 h 2583708"/>
                    <a:gd name="connsiteX2" fmla="*/ 266700 w 561975"/>
                    <a:gd name="connsiteY2" fmla="*/ 2450358 h 2583708"/>
                    <a:gd name="connsiteX3" fmla="*/ 257175 w 561975"/>
                    <a:gd name="connsiteY3" fmla="*/ 450108 h 2583708"/>
                    <a:gd name="connsiteX4" fmla="*/ 238125 w 561975"/>
                    <a:gd name="connsiteY4" fmla="*/ 326283 h 2583708"/>
                    <a:gd name="connsiteX5" fmla="*/ 247650 w 561975"/>
                    <a:gd name="connsiteY5" fmla="*/ 2433 h 2583708"/>
                    <a:gd name="connsiteX6" fmla="*/ 266700 w 561975"/>
                    <a:gd name="connsiteY6" fmla="*/ 31008 h 2583708"/>
                    <a:gd name="connsiteX7" fmla="*/ 295275 w 561975"/>
                    <a:gd name="connsiteY7" fmla="*/ 50058 h 2583708"/>
                    <a:gd name="connsiteX8" fmla="*/ 361950 w 561975"/>
                    <a:gd name="connsiteY8" fmla="*/ 116733 h 2583708"/>
                    <a:gd name="connsiteX9" fmla="*/ 400050 w 561975"/>
                    <a:gd name="connsiteY9" fmla="*/ 173883 h 2583708"/>
                    <a:gd name="connsiteX10" fmla="*/ 419100 w 561975"/>
                    <a:gd name="connsiteY10" fmla="*/ 202458 h 2583708"/>
                    <a:gd name="connsiteX11" fmla="*/ 457200 w 561975"/>
                    <a:gd name="connsiteY11" fmla="*/ 269133 h 2583708"/>
                    <a:gd name="connsiteX12" fmla="*/ 476250 w 561975"/>
                    <a:gd name="connsiteY12" fmla="*/ 335808 h 2583708"/>
                    <a:gd name="connsiteX13" fmla="*/ 514350 w 561975"/>
                    <a:gd name="connsiteY13" fmla="*/ 431058 h 2583708"/>
                    <a:gd name="connsiteX14" fmla="*/ 533400 w 561975"/>
                    <a:gd name="connsiteY14" fmla="*/ 545358 h 2583708"/>
                    <a:gd name="connsiteX15" fmla="*/ 542925 w 561975"/>
                    <a:gd name="connsiteY15" fmla="*/ 1116858 h 2583708"/>
                    <a:gd name="connsiteX16" fmla="*/ 552450 w 561975"/>
                    <a:gd name="connsiteY16" fmla="*/ 1164483 h 2583708"/>
                    <a:gd name="connsiteX17" fmla="*/ 561975 w 561975"/>
                    <a:gd name="connsiteY17" fmla="*/ 1278783 h 2583708"/>
                    <a:gd name="connsiteX18" fmla="*/ 552450 w 561975"/>
                    <a:gd name="connsiteY18" fmla="*/ 1583583 h 2583708"/>
                    <a:gd name="connsiteX19" fmla="*/ 533400 w 561975"/>
                    <a:gd name="connsiteY19" fmla="*/ 1650258 h 2583708"/>
                    <a:gd name="connsiteX20" fmla="*/ 514350 w 561975"/>
                    <a:gd name="connsiteY20" fmla="*/ 1678833 h 2583708"/>
                    <a:gd name="connsiteX21" fmla="*/ 504825 w 561975"/>
                    <a:gd name="connsiteY21" fmla="*/ 1707408 h 2583708"/>
                    <a:gd name="connsiteX22" fmla="*/ 485775 w 561975"/>
                    <a:gd name="connsiteY22" fmla="*/ 1735983 h 2583708"/>
                    <a:gd name="connsiteX23" fmla="*/ 476250 w 561975"/>
                    <a:gd name="connsiteY23" fmla="*/ 1764558 h 2583708"/>
                    <a:gd name="connsiteX24" fmla="*/ 409575 w 561975"/>
                    <a:gd name="connsiteY24" fmla="*/ 1850283 h 2583708"/>
                    <a:gd name="connsiteX25" fmla="*/ 371475 w 561975"/>
                    <a:gd name="connsiteY25" fmla="*/ 1878858 h 2583708"/>
                    <a:gd name="connsiteX26" fmla="*/ 342900 w 561975"/>
                    <a:gd name="connsiteY26" fmla="*/ 1888383 h 2583708"/>
                    <a:gd name="connsiteX27" fmla="*/ 295275 w 561975"/>
                    <a:gd name="connsiteY27" fmla="*/ 1955058 h 2583708"/>
                    <a:gd name="connsiteX28" fmla="*/ 285750 w 561975"/>
                    <a:gd name="connsiteY28" fmla="*/ 1983633 h 2583708"/>
                    <a:gd name="connsiteX29" fmla="*/ 266700 w 561975"/>
                    <a:gd name="connsiteY29" fmla="*/ 2012208 h 2583708"/>
                    <a:gd name="connsiteX30" fmla="*/ 276225 w 561975"/>
                    <a:gd name="connsiteY30" fmla="*/ 1983633 h 2583708"/>
                    <a:gd name="connsiteX31" fmla="*/ 266700 w 561975"/>
                    <a:gd name="connsiteY31" fmla="*/ 1859808 h 2583708"/>
                    <a:gd name="connsiteX32" fmla="*/ 219075 w 561975"/>
                    <a:gd name="connsiteY32" fmla="*/ 1774083 h 2583708"/>
                    <a:gd name="connsiteX33" fmla="*/ 180975 w 561975"/>
                    <a:gd name="connsiteY33" fmla="*/ 1707408 h 2583708"/>
                    <a:gd name="connsiteX34" fmla="*/ 161925 w 561975"/>
                    <a:gd name="connsiteY34" fmla="*/ 1678833 h 2583708"/>
                    <a:gd name="connsiteX35" fmla="*/ 152400 w 561975"/>
                    <a:gd name="connsiteY35" fmla="*/ 1640733 h 2583708"/>
                    <a:gd name="connsiteX36" fmla="*/ 133350 w 561975"/>
                    <a:gd name="connsiteY36" fmla="*/ 1583583 h 2583708"/>
                    <a:gd name="connsiteX37" fmla="*/ 114300 w 561975"/>
                    <a:gd name="connsiteY37" fmla="*/ 1507383 h 2583708"/>
                    <a:gd name="connsiteX38" fmla="*/ 95250 w 561975"/>
                    <a:gd name="connsiteY38" fmla="*/ 1431183 h 2583708"/>
                    <a:gd name="connsiteX39" fmla="*/ 57150 w 561975"/>
                    <a:gd name="connsiteY39" fmla="*/ 1307358 h 2583708"/>
                    <a:gd name="connsiteX40" fmla="*/ 28575 w 561975"/>
                    <a:gd name="connsiteY40" fmla="*/ 1135908 h 2583708"/>
                    <a:gd name="connsiteX41" fmla="*/ 0 w 561975"/>
                    <a:gd name="connsiteY41" fmla="*/ 1031133 h 2583708"/>
                    <a:gd name="connsiteX42" fmla="*/ 9525 w 561975"/>
                    <a:gd name="connsiteY42" fmla="*/ 402483 h 2583708"/>
                    <a:gd name="connsiteX43" fmla="*/ 19050 w 561975"/>
                    <a:gd name="connsiteY43" fmla="*/ 373908 h 2583708"/>
                    <a:gd name="connsiteX44" fmla="*/ 38100 w 561975"/>
                    <a:gd name="connsiteY44" fmla="*/ 345333 h 2583708"/>
                    <a:gd name="connsiteX45" fmla="*/ 76200 w 561975"/>
                    <a:gd name="connsiteY45" fmla="*/ 278658 h 2583708"/>
                    <a:gd name="connsiteX46" fmla="*/ 95250 w 561975"/>
                    <a:gd name="connsiteY46" fmla="*/ 221508 h 2583708"/>
                    <a:gd name="connsiteX47" fmla="*/ 104775 w 561975"/>
                    <a:gd name="connsiteY47" fmla="*/ 192933 h 2583708"/>
                    <a:gd name="connsiteX48" fmla="*/ 133350 w 561975"/>
                    <a:gd name="connsiteY48" fmla="*/ 164358 h 2583708"/>
                    <a:gd name="connsiteX49" fmla="*/ 171450 w 561975"/>
                    <a:gd name="connsiteY49" fmla="*/ 107208 h 2583708"/>
                    <a:gd name="connsiteX50" fmla="*/ 219075 w 561975"/>
                    <a:gd name="connsiteY50" fmla="*/ 40533 h 2583708"/>
                    <a:gd name="connsiteX51" fmla="*/ 228600 w 561975"/>
                    <a:gd name="connsiteY51" fmla="*/ 21483 h 2583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561975" h="2583708">
                      <a:moveTo>
                        <a:pt x="219075" y="2583708"/>
                      </a:moveTo>
                      <a:cubicBezTo>
                        <a:pt x="228600" y="2567833"/>
                        <a:pt x="239371" y="2552642"/>
                        <a:pt x="247650" y="2536083"/>
                      </a:cubicBezTo>
                      <a:cubicBezTo>
                        <a:pt x="259374" y="2512635"/>
                        <a:pt x="263042" y="2472308"/>
                        <a:pt x="266700" y="2450358"/>
                      </a:cubicBezTo>
                      <a:cubicBezTo>
                        <a:pt x="263525" y="1783608"/>
                        <a:pt x="263264" y="1116838"/>
                        <a:pt x="257175" y="450108"/>
                      </a:cubicBezTo>
                      <a:cubicBezTo>
                        <a:pt x="256655" y="393175"/>
                        <a:pt x="249865" y="373242"/>
                        <a:pt x="238125" y="326283"/>
                      </a:cubicBezTo>
                      <a:cubicBezTo>
                        <a:pt x="241300" y="218333"/>
                        <a:pt x="237247" y="109927"/>
                        <a:pt x="247650" y="2433"/>
                      </a:cubicBezTo>
                      <a:cubicBezTo>
                        <a:pt x="248753" y="-8961"/>
                        <a:pt x="258605" y="22913"/>
                        <a:pt x="266700" y="31008"/>
                      </a:cubicBezTo>
                      <a:cubicBezTo>
                        <a:pt x="274795" y="39103"/>
                        <a:pt x="285750" y="43708"/>
                        <a:pt x="295275" y="50058"/>
                      </a:cubicBezTo>
                      <a:cubicBezTo>
                        <a:pt x="338944" y="115562"/>
                        <a:pt x="311655" y="99968"/>
                        <a:pt x="361950" y="116733"/>
                      </a:cubicBezTo>
                      <a:lnTo>
                        <a:pt x="400050" y="173883"/>
                      </a:lnTo>
                      <a:cubicBezTo>
                        <a:pt x="406400" y="183408"/>
                        <a:pt x="415480" y="191598"/>
                        <a:pt x="419100" y="202458"/>
                      </a:cubicBezTo>
                      <a:cubicBezTo>
                        <a:pt x="433645" y="246093"/>
                        <a:pt x="422601" y="223001"/>
                        <a:pt x="457200" y="269133"/>
                      </a:cubicBezTo>
                      <a:cubicBezTo>
                        <a:pt x="462033" y="288467"/>
                        <a:pt x="468051" y="316677"/>
                        <a:pt x="476250" y="335808"/>
                      </a:cubicBezTo>
                      <a:cubicBezTo>
                        <a:pt x="508075" y="410067"/>
                        <a:pt x="485443" y="334701"/>
                        <a:pt x="514350" y="431058"/>
                      </a:cubicBezTo>
                      <a:cubicBezTo>
                        <a:pt x="527836" y="476010"/>
                        <a:pt x="526646" y="491328"/>
                        <a:pt x="533400" y="545358"/>
                      </a:cubicBezTo>
                      <a:cubicBezTo>
                        <a:pt x="536575" y="735858"/>
                        <a:pt x="537065" y="926422"/>
                        <a:pt x="542925" y="1116858"/>
                      </a:cubicBezTo>
                      <a:cubicBezTo>
                        <a:pt x="543423" y="1133040"/>
                        <a:pt x="550558" y="1148405"/>
                        <a:pt x="552450" y="1164483"/>
                      </a:cubicBezTo>
                      <a:cubicBezTo>
                        <a:pt x="556917" y="1202453"/>
                        <a:pt x="558800" y="1240683"/>
                        <a:pt x="561975" y="1278783"/>
                      </a:cubicBezTo>
                      <a:cubicBezTo>
                        <a:pt x="558800" y="1380383"/>
                        <a:pt x="558089" y="1482090"/>
                        <a:pt x="552450" y="1583583"/>
                      </a:cubicBezTo>
                      <a:cubicBezTo>
                        <a:pt x="552069" y="1590450"/>
                        <a:pt x="538184" y="1640689"/>
                        <a:pt x="533400" y="1650258"/>
                      </a:cubicBezTo>
                      <a:cubicBezTo>
                        <a:pt x="528280" y="1660497"/>
                        <a:pt x="519470" y="1668594"/>
                        <a:pt x="514350" y="1678833"/>
                      </a:cubicBezTo>
                      <a:cubicBezTo>
                        <a:pt x="509860" y="1687813"/>
                        <a:pt x="509315" y="1698428"/>
                        <a:pt x="504825" y="1707408"/>
                      </a:cubicBezTo>
                      <a:cubicBezTo>
                        <a:pt x="499705" y="1717647"/>
                        <a:pt x="490895" y="1725744"/>
                        <a:pt x="485775" y="1735983"/>
                      </a:cubicBezTo>
                      <a:cubicBezTo>
                        <a:pt x="481285" y="1744963"/>
                        <a:pt x="481126" y="1755781"/>
                        <a:pt x="476250" y="1764558"/>
                      </a:cubicBezTo>
                      <a:cubicBezTo>
                        <a:pt x="456706" y="1799737"/>
                        <a:pt x="439026" y="1825040"/>
                        <a:pt x="409575" y="1850283"/>
                      </a:cubicBezTo>
                      <a:cubicBezTo>
                        <a:pt x="397522" y="1860614"/>
                        <a:pt x="385258" y="1870982"/>
                        <a:pt x="371475" y="1878858"/>
                      </a:cubicBezTo>
                      <a:cubicBezTo>
                        <a:pt x="362758" y="1883839"/>
                        <a:pt x="352425" y="1885208"/>
                        <a:pt x="342900" y="1888383"/>
                      </a:cubicBezTo>
                      <a:cubicBezTo>
                        <a:pt x="336428" y="1897012"/>
                        <a:pt x="302239" y="1941130"/>
                        <a:pt x="295275" y="1955058"/>
                      </a:cubicBezTo>
                      <a:cubicBezTo>
                        <a:pt x="290785" y="1964038"/>
                        <a:pt x="290240" y="1974653"/>
                        <a:pt x="285750" y="1983633"/>
                      </a:cubicBezTo>
                      <a:cubicBezTo>
                        <a:pt x="280630" y="1993872"/>
                        <a:pt x="278148" y="2012208"/>
                        <a:pt x="266700" y="2012208"/>
                      </a:cubicBezTo>
                      <a:cubicBezTo>
                        <a:pt x="256660" y="2012208"/>
                        <a:pt x="273050" y="1993158"/>
                        <a:pt x="276225" y="1983633"/>
                      </a:cubicBezTo>
                      <a:cubicBezTo>
                        <a:pt x="273050" y="1942358"/>
                        <a:pt x="271835" y="1900885"/>
                        <a:pt x="266700" y="1859808"/>
                      </a:cubicBezTo>
                      <a:cubicBezTo>
                        <a:pt x="262831" y="1828857"/>
                        <a:pt x="233336" y="1795475"/>
                        <a:pt x="219075" y="1774083"/>
                      </a:cubicBezTo>
                      <a:cubicBezTo>
                        <a:pt x="172663" y="1704465"/>
                        <a:pt x="229314" y="1792001"/>
                        <a:pt x="180975" y="1707408"/>
                      </a:cubicBezTo>
                      <a:cubicBezTo>
                        <a:pt x="175295" y="1697469"/>
                        <a:pt x="168275" y="1688358"/>
                        <a:pt x="161925" y="1678833"/>
                      </a:cubicBezTo>
                      <a:cubicBezTo>
                        <a:pt x="158750" y="1666133"/>
                        <a:pt x="156162" y="1653272"/>
                        <a:pt x="152400" y="1640733"/>
                      </a:cubicBezTo>
                      <a:cubicBezTo>
                        <a:pt x="146630" y="1621499"/>
                        <a:pt x="137288" y="1603274"/>
                        <a:pt x="133350" y="1583583"/>
                      </a:cubicBezTo>
                      <a:cubicBezTo>
                        <a:pt x="110049" y="1467079"/>
                        <a:pt x="136267" y="1587928"/>
                        <a:pt x="114300" y="1507383"/>
                      </a:cubicBezTo>
                      <a:cubicBezTo>
                        <a:pt x="107411" y="1482124"/>
                        <a:pt x="103529" y="1456021"/>
                        <a:pt x="95250" y="1431183"/>
                      </a:cubicBezTo>
                      <a:cubicBezTo>
                        <a:pt x="68891" y="1352105"/>
                        <a:pt x="81717" y="1393341"/>
                        <a:pt x="57150" y="1307358"/>
                      </a:cubicBezTo>
                      <a:cubicBezTo>
                        <a:pt x="38172" y="1155534"/>
                        <a:pt x="59522" y="1311276"/>
                        <a:pt x="28575" y="1135908"/>
                      </a:cubicBezTo>
                      <a:cubicBezTo>
                        <a:pt x="12848" y="1046789"/>
                        <a:pt x="31743" y="1094618"/>
                        <a:pt x="0" y="1031133"/>
                      </a:cubicBezTo>
                      <a:cubicBezTo>
                        <a:pt x="3175" y="821583"/>
                        <a:pt x="3453" y="611969"/>
                        <a:pt x="9525" y="402483"/>
                      </a:cubicBezTo>
                      <a:cubicBezTo>
                        <a:pt x="9816" y="392447"/>
                        <a:pt x="14560" y="382888"/>
                        <a:pt x="19050" y="373908"/>
                      </a:cubicBezTo>
                      <a:cubicBezTo>
                        <a:pt x="24170" y="363669"/>
                        <a:pt x="32980" y="355572"/>
                        <a:pt x="38100" y="345333"/>
                      </a:cubicBezTo>
                      <a:cubicBezTo>
                        <a:pt x="74463" y="272607"/>
                        <a:pt x="7104" y="370786"/>
                        <a:pt x="76200" y="278658"/>
                      </a:cubicBezTo>
                      <a:lnTo>
                        <a:pt x="95250" y="221508"/>
                      </a:lnTo>
                      <a:cubicBezTo>
                        <a:pt x="98425" y="211983"/>
                        <a:pt x="97675" y="200033"/>
                        <a:pt x="104775" y="192933"/>
                      </a:cubicBezTo>
                      <a:lnTo>
                        <a:pt x="133350" y="164358"/>
                      </a:lnTo>
                      <a:cubicBezTo>
                        <a:pt x="149552" y="115752"/>
                        <a:pt x="132532" y="152612"/>
                        <a:pt x="171450" y="107208"/>
                      </a:cubicBezTo>
                      <a:cubicBezTo>
                        <a:pt x="182203" y="94663"/>
                        <a:pt x="209024" y="57285"/>
                        <a:pt x="219075" y="40533"/>
                      </a:cubicBezTo>
                      <a:cubicBezTo>
                        <a:pt x="222728" y="34445"/>
                        <a:pt x="225425" y="27833"/>
                        <a:pt x="228600" y="21483"/>
                      </a:cubicBezTo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Freeform 96"/>
                <p:cNvSpPr/>
                <p:nvPr/>
              </p:nvSpPr>
              <p:spPr>
                <a:xfrm rot="1119250">
                  <a:off x="4384333" y="2553543"/>
                  <a:ext cx="561975" cy="2404377"/>
                </a:xfrm>
                <a:custGeom>
                  <a:avLst/>
                  <a:gdLst>
                    <a:gd name="connsiteX0" fmla="*/ 219075 w 561975"/>
                    <a:gd name="connsiteY0" fmla="*/ 2583708 h 2583708"/>
                    <a:gd name="connsiteX1" fmla="*/ 247650 w 561975"/>
                    <a:gd name="connsiteY1" fmla="*/ 2536083 h 2583708"/>
                    <a:gd name="connsiteX2" fmla="*/ 266700 w 561975"/>
                    <a:gd name="connsiteY2" fmla="*/ 2450358 h 2583708"/>
                    <a:gd name="connsiteX3" fmla="*/ 257175 w 561975"/>
                    <a:gd name="connsiteY3" fmla="*/ 450108 h 2583708"/>
                    <a:gd name="connsiteX4" fmla="*/ 238125 w 561975"/>
                    <a:gd name="connsiteY4" fmla="*/ 326283 h 2583708"/>
                    <a:gd name="connsiteX5" fmla="*/ 247650 w 561975"/>
                    <a:gd name="connsiteY5" fmla="*/ 2433 h 2583708"/>
                    <a:gd name="connsiteX6" fmla="*/ 266700 w 561975"/>
                    <a:gd name="connsiteY6" fmla="*/ 31008 h 2583708"/>
                    <a:gd name="connsiteX7" fmla="*/ 295275 w 561975"/>
                    <a:gd name="connsiteY7" fmla="*/ 50058 h 2583708"/>
                    <a:gd name="connsiteX8" fmla="*/ 361950 w 561975"/>
                    <a:gd name="connsiteY8" fmla="*/ 116733 h 2583708"/>
                    <a:gd name="connsiteX9" fmla="*/ 400050 w 561975"/>
                    <a:gd name="connsiteY9" fmla="*/ 173883 h 2583708"/>
                    <a:gd name="connsiteX10" fmla="*/ 419100 w 561975"/>
                    <a:gd name="connsiteY10" fmla="*/ 202458 h 2583708"/>
                    <a:gd name="connsiteX11" fmla="*/ 457200 w 561975"/>
                    <a:gd name="connsiteY11" fmla="*/ 269133 h 2583708"/>
                    <a:gd name="connsiteX12" fmla="*/ 476250 w 561975"/>
                    <a:gd name="connsiteY12" fmla="*/ 335808 h 2583708"/>
                    <a:gd name="connsiteX13" fmla="*/ 514350 w 561975"/>
                    <a:gd name="connsiteY13" fmla="*/ 431058 h 2583708"/>
                    <a:gd name="connsiteX14" fmla="*/ 533400 w 561975"/>
                    <a:gd name="connsiteY14" fmla="*/ 545358 h 2583708"/>
                    <a:gd name="connsiteX15" fmla="*/ 542925 w 561975"/>
                    <a:gd name="connsiteY15" fmla="*/ 1116858 h 2583708"/>
                    <a:gd name="connsiteX16" fmla="*/ 552450 w 561975"/>
                    <a:gd name="connsiteY16" fmla="*/ 1164483 h 2583708"/>
                    <a:gd name="connsiteX17" fmla="*/ 561975 w 561975"/>
                    <a:gd name="connsiteY17" fmla="*/ 1278783 h 2583708"/>
                    <a:gd name="connsiteX18" fmla="*/ 552450 w 561975"/>
                    <a:gd name="connsiteY18" fmla="*/ 1583583 h 2583708"/>
                    <a:gd name="connsiteX19" fmla="*/ 533400 w 561975"/>
                    <a:gd name="connsiteY19" fmla="*/ 1650258 h 2583708"/>
                    <a:gd name="connsiteX20" fmla="*/ 514350 w 561975"/>
                    <a:gd name="connsiteY20" fmla="*/ 1678833 h 2583708"/>
                    <a:gd name="connsiteX21" fmla="*/ 504825 w 561975"/>
                    <a:gd name="connsiteY21" fmla="*/ 1707408 h 2583708"/>
                    <a:gd name="connsiteX22" fmla="*/ 485775 w 561975"/>
                    <a:gd name="connsiteY22" fmla="*/ 1735983 h 2583708"/>
                    <a:gd name="connsiteX23" fmla="*/ 476250 w 561975"/>
                    <a:gd name="connsiteY23" fmla="*/ 1764558 h 2583708"/>
                    <a:gd name="connsiteX24" fmla="*/ 409575 w 561975"/>
                    <a:gd name="connsiteY24" fmla="*/ 1850283 h 2583708"/>
                    <a:gd name="connsiteX25" fmla="*/ 371475 w 561975"/>
                    <a:gd name="connsiteY25" fmla="*/ 1878858 h 2583708"/>
                    <a:gd name="connsiteX26" fmla="*/ 342900 w 561975"/>
                    <a:gd name="connsiteY26" fmla="*/ 1888383 h 2583708"/>
                    <a:gd name="connsiteX27" fmla="*/ 295275 w 561975"/>
                    <a:gd name="connsiteY27" fmla="*/ 1955058 h 2583708"/>
                    <a:gd name="connsiteX28" fmla="*/ 285750 w 561975"/>
                    <a:gd name="connsiteY28" fmla="*/ 1983633 h 2583708"/>
                    <a:gd name="connsiteX29" fmla="*/ 266700 w 561975"/>
                    <a:gd name="connsiteY29" fmla="*/ 2012208 h 2583708"/>
                    <a:gd name="connsiteX30" fmla="*/ 276225 w 561975"/>
                    <a:gd name="connsiteY30" fmla="*/ 1983633 h 2583708"/>
                    <a:gd name="connsiteX31" fmla="*/ 266700 w 561975"/>
                    <a:gd name="connsiteY31" fmla="*/ 1859808 h 2583708"/>
                    <a:gd name="connsiteX32" fmla="*/ 219075 w 561975"/>
                    <a:gd name="connsiteY32" fmla="*/ 1774083 h 2583708"/>
                    <a:gd name="connsiteX33" fmla="*/ 180975 w 561975"/>
                    <a:gd name="connsiteY33" fmla="*/ 1707408 h 2583708"/>
                    <a:gd name="connsiteX34" fmla="*/ 161925 w 561975"/>
                    <a:gd name="connsiteY34" fmla="*/ 1678833 h 2583708"/>
                    <a:gd name="connsiteX35" fmla="*/ 152400 w 561975"/>
                    <a:gd name="connsiteY35" fmla="*/ 1640733 h 2583708"/>
                    <a:gd name="connsiteX36" fmla="*/ 133350 w 561975"/>
                    <a:gd name="connsiteY36" fmla="*/ 1583583 h 2583708"/>
                    <a:gd name="connsiteX37" fmla="*/ 114300 w 561975"/>
                    <a:gd name="connsiteY37" fmla="*/ 1507383 h 2583708"/>
                    <a:gd name="connsiteX38" fmla="*/ 95250 w 561975"/>
                    <a:gd name="connsiteY38" fmla="*/ 1431183 h 2583708"/>
                    <a:gd name="connsiteX39" fmla="*/ 57150 w 561975"/>
                    <a:gd name="connsiteY39" fmla="*/ 1307358 h 2583708"/>
                    <a:gd name="connsiteX40" fmla="*/ 28575 w 561975"/>
                    <a:gd name="connsiteY40" fmla="*/ 1135908 h 2583708"/>
                    <a:gd name="connsiteX41" fmla="*/ 0 w 561975"/>
                    <a:gd name="connsiteY41" fmla="*/ 1031133 h 2583708"/>
                    <a:gd name="connsiteX42" fmla="*/ 9525 w 561975"/>
                    <a:gd name="connsiteY42" fmla="*/ 402483 h 2583708"/>
                    <a:gd name="connsiteX43" fmla="*/ 19050 w 561975"/>
                    <a:gd name="connsiteY43" fmla="*/ 373908 h 2583708"/>
                    <a:gd name="connsiteX44" fmla="*/ 38100 w 561975"/>
                    <a:gd name="connsiteY44" fmla="*/ 345333 h 2583708"/>
                    <a:gd name="connsiteX45" fmla="*/ 76200 w 561975"/>
                    <a:gd name="connsiteY45" fmla="*/ 278658 h 2583708"/>
                    <a:gd name="connsiteX46" fmla="*/ 95250 w 561975"/>
                    <a:gd name="connsiteY46" fmla="*/ 221508 h 2583708"/>
                    <a:gd name="connsiteX47" fmla="*/ 104775 w 561975"/>
                    <a:gd name="connsiteY47" fmla="*/ 192933 h 2583708"/>
                    <a:gd name="connsiteX48" fmla="*/ 133350 w 561975"/>
                    <a:gd name="connsiteY48" fmla="*/ 164358 h 2583708"/>
                    <a:gd name="connsiteX49" fmla="*/ 171450 w 561975"/>
                    <a:gd name="connsiteY49" fmla="*/ 107208 h 2583708"/>
                    <a:gd name="connsiteX50" fmla="*/ 219075 w 561975"/>
                    <a:gd name="connsiteY50" fmla="*/ 40533 h 2583708"/>
                    <a:gd name="connsiteX51" fmla="*/ 228600 w 561975"/>
                    <a:gd name="connsiteY51" fmla="*/ 21483 h 2583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561975" h="2583708">
                      <a:moveTo>
                        <a:pt x="219075" y="2583708"/>
                      </a:moveTo>
                      <a:cubicBezTo>
                        <a:pt x="228600" y="2567833"/>
                        <a:pt x="239371" y="2552642"/>
                        <a:pt x="247650" y="2536083"/>
                      </a:cubicBezTo>
                      <a:cubicBezTo>
                        <a:pt x="259374" y="2512635"/>
                        <a:pt x="263042" y="2472308"/>
                        <a:pt x="266700" y="2450358"/>
                      </a:cubicBezTo>
                      <a:cubicBezTo>
                        <a:pt x="263525" y="1783608"/>
                        <a:pt x="263264" y="1116838"/>
                        <a:pt x="257175" y="450108"/>
                      </a:cubicBezTo>
                      <a:cubicBezTo>
                        <a:pt x="256655" y="393175"/>
                        <a:pt x="249865" y="373242"/>
                        <a:pt x="238125" y="326283"/>
                      </a:cubicBezTo>
                      <a:cubicBezTo>
                        <a:pt x="241300" y="218333"/>
                        <a:pt x="237247" y="109927"/>
                        <a:pt x="247650" y="2433"/>
                      </a:cubicBezTo>
                      <a:cubicBezTo>
                        <a:pt x="248753" y="-8961"/>
                        <a:pt x="258605" y="22913"/>
                        <a:pt x="266700" y="31008"/>
                      </a:cubicBezTo>
                      <a:cubicBezTo>
                        <a:pt x="274795" y="39103"/>
                        <a:pt x="285750" y="43708"/>
                        <a:pt x="295275" y="50058"/>
                      </a:cubicBezTo>
                      <a:cubicBezTo>
                        <a:pt x="338944" y="115562"/>
                        <a:pt x="311655" y="99968"/>
                        <a:pt x="361950" y="116733"/>
                      </a:cubicBezTo>
                      <a:lnTo>
                        <a:pt x="400050" y="173883"/>
                      </a:lnTo>
                      <a:cubicBezTo>
                        <a:pt x="406400" y="183408"/>
                        <a:pt x="415480" y="191598"/>
                        <a:pt x="419100" y="202458"/>
                      </a:cubicBezTo>
                      <a:cubicBezTo>
                        <a:pt x="433645" y="246093"/>
                        <a:pt x="422601" y="223001"/>
                        <a:pt x="457200" y="269133"/>
                      </a:cubicBezTo>
                      <a:cubicBezTo>
                        <a:pt x="462033" y="288467"/>
                        <a:pt x="468051" y="316677"/>
                        <a:pt x="476250" y="335808"/>
                      </a:cubicBezTo>
                      <a:cubicBezTo>
                        <a:pt x="508075" y="410067"/>
                        <a:pt x="485443" y="334701"/>
                        <a:pt x="514350" y="431058"/>
                      </a:cubicBezTo>
                      <a:cubicBezTo>
                        <a:pt x="527836" y="476010"/>
                        <a:pt x="526646" y="491328"/>
                        <a:pt x="533400" y="545358"/>
                      </a:cubicBezTo>
                      <a:cubicBezTo>
                        <a:pt x="536575" y="735858"/>
                        <a:pt x="537065" y="926422"/>
                        <a:pt x="542925" y="1116858"/>
                      </a:cubicBezTo>
                      <a:cubicBezTo>
                        <a:pt x="543423" y="1133040"/>
                        <a:pt x="550558" y="1148405"/>
                        <a:pt x="552450" y="1164483"/>
                      </a:cubicBezTo>
                      <a:cubicBezTo>
                        <a:pt x="556917" y="1202453"/>
                        <a:pt x="558800" y="1240683"/>
                        <a:pt x="561975" y="1278783"/>
                      </a:cubicBezTo>
                      <a:cubicBezTo>
                        <a:pt x="558800" y="1380383"/>
                        <a:pt x="558089" y="1482090"/>
                        <a:pt x="552450" y="1583583"/>
                      </a:cubicBezTo>
                      <a:cubicBezTo>
                        <a:pt x="552069" y="1590450"/>
                        <a:pt x="538184" y="1640689"/>
                        <a:pt x="533400" y="1650258"/>
                      </a:cubicBezTo>
                      <a:cubicBezTo>
                        <a:pt x="528280" y="1660497"/>
                        <a:pt x="519470" y="1668594"/>
                        <a:pt x="514350" y="1678833"/>
                      </a:cubicBezTo>
                      <a:cubicBezTo>
                        <a:pt x="509860" y="1687813"/>
                        <a:pt x="509315" y="1698428"/>
                        <a:pt x="504825" y="1707408"/>
                      </a:cubicBezTo>
                      <a:cubicBezTo>
                        <a:pt x="499705" y="1717647"/>
                        <a:pt x="490895" y="1725744"/>
                        <a:pt x="485775" y="1735983"/>
                      </a:cubicBezTo>
                      <a:cubicBezTo>
                        <a:pt x="481285" y="1744963"/>
                        <a:pt x="481126" y="1755781"/>
                        <a:pt x="476250" y="1764558"/>
                      </a:cubicBezTo>
                      <a:cubicBezTo>
                        <a:pt x="456706" y="1799737"/>
                        <a:pt x="439026" y="1825040"/>
                        <a:pt x="409575" y="1850283"/>
                      </a:cubicBezTo>
                      <a:cubicBezTo>
                        <a:pt x="397522" y="1860614"/>
                        <a:pt x="385258" y="1870982"/>
                        <a:pt x="371475" y="1878858"/>
                      </a:cubicBezTo>
                      <a:cubicBezTo>
                        <a:pt x="362758" y="1883839"/>
                        <a:pt x="352425" y="1885208"/>
                        <a:pt x="342900" y="1888383"/>
                      </a:cubicBezTo>
                      <a:cubicBezTo>
                        <a:pt x="336428" y="1897012"/>
                        <a:pt x="302239" y="1941130"/>
                        <a:pt x="295275" y="1955058"/>
                      </a:cubicBezTo>
                      <a:cubicBezTo>
                        <a:pt x="290785" y="1964038"/>
                        <a:pt x="290240" y="1974653"/>
                        <a:pt x="285750" y="1983633"/>
                      </a:cubicBezTo>
                      <a:cubicBezTo>
                        <a:pt x="280630" y="1993872"/>
                        <a:pt x="278148" y="2012208"/>
                        <a:pt x="266700" y="2012208"/>
                      </a:cubicBezTo>
                      <a:cubicBezTo>
                        <a:pt x="256660" y="2012208"/>
                        <a:pt x="273050" y="1993158"/>
                        <a:pt x="276225" y="1983633"/>
                      </a:cubicBezTo>
                      <a:cubicBezTo>
                        <a:pt x="273050" y="1942358"/>
                        <a:pt x="271835" y="1900885"/>
                        <a:pt x="266700" y="1859808"/>
                      </a:cubicBezTo>
                      <a:cubicBezTo>
                        <a:pt x="262831" y="1828857"/>
                        <a:pt x="233336" y="1795475"/>
                        <a:pt x="219075" y="1774083"/>
                      </a:cubicBezTo>
                      <a:cubicBezTo>
                        <a:pt x="172663" y="1704465"/>
                        <a:pt x="229314" y="1792001"/>
                        <a:pt x="180975" y="1707408"/>
                      </a:cubicBezTo>
                      <a:cubicBezTo>
                        <a:pt x="175295" y="1697469"/>
                        <a:pt x="168275" y="1688358"/>
                        <a:pt x="161925" y="1678833"/>
                      </a:cubicBezTo>
                      <a:cubicBezTo>
                        <a:pt x="158750" y="1666133"/>
                        <a:pt x="156162" y="1653272"/>
                        <a:pt x="152400" y="1640733"/>
                      </a:cubicBezTo>
                      <a:cubicBezTo>
                        <a:pt x="146630" y="1621499"/>
                        <a:pt x="137288" y="1603274"/>
                        <a:pt x="133350" y="1583583"/>
                      </a:cubicBezTo>
                      <a:cubicBezTo>
                        <a:pt x="110049" y="1467079"/>
                        <a:pt x="136267" y="1587928"/>
                        <a:pt x="114300" y="1507383"/>
                      </a:cubicBezTo>
                      <a:cubicBezTo>
                        <a:pt x="107411" y="1482124"/>
                        <a:pt x="103529" y="1456021"/>
                        <a:pt x="95250" y="1431183"/>
                      </a:cubicBezTo>
                      <a:cubicBezTo>
                        <a:pt x="68891" y="1352105"/>
                        <a:pt x="81717" y="1393341"/>
                        <a:pt x="57150" y="1307358"/>
                      </a:cubicBezTo>
                      <a:cubicBezTo>
                        <a:pt x="38172" y="1155534"/>
                        <a:pt x="59522" y="1311276"/>
                        <a:pt x="28575" y="1135908"/>
                      </a:cubicBezTo>
                      <a:cubicBezTo>
                        <a:pt x="12848" y="1046789"/>
                        <a:pt x="31743" y="1094618"/>
                        <a:pt x="0" y="1031133"/>
                      </a:cubicBezTo>
                      <a:cubicBezTo>
                        <a:pt x="3175" y="821583"/>
                        <a:pt x="3453" y="611969"/>
                        <a:pt x="9525" y="402483"/>
                      </a:cubicBezTo>
                      <a:cubicBezTo>
                        <a:pt x="9816" y="392447"/>
                        <a:pt x="14560" y="382888"/>
                        <a:pt x="19050" y="373908"/>
                      </a:cubicBezTo>
                      <a:cubicBezTo>
                        <a:pt x="24170" y="363669"/>
                        <a:pt x="32980" y="355572"/>
                        <a:pt x="38100" y="345333"/>
                      </a:cubicBezTo>
                      <a:cubicBezTo>
                        <a:pt x="74463" y="272607"/>
                        <a:pt x="7104" y="370786"/>
                        <a:pt x="76200" y="278658"/>
                      </a:cubicBezTo>
                      <a:lnTo>
                        <a:pt x="95250" y="221508"/>
                      </a:lnTo>
                      <a:cubicBezTo>
                        <a:pt x="98425" y="211983"/>
                        <a:pt x="97675" y="200033"/>
                        <a:pt x="104775" y="192933"/>
                      </a:cubicBezTo>
                      <a:lnTo>
                        <a:pt x="133350" y="164358"/>
                      </a:lnTo>
                      <a:cubicBezTo>
                        <a:pt x="149552" y="115752"/>
                        <a:pt x="132532" y="152612"/>
                        <a:pt x="171450" y="107208"/>
                      </a:cubicBezTo>
                      <a:cubicBezTo>
                        <a:pt x="182203" y="94663"/>
                        <a:pt x="209024" y="57285"/>
                        <a:pt x="219075" y="40533"/>
                      </a:cubicBezTo>
                      <a:cubicBezTo>
                        <a:pt x="222728" y="34445"/>
                        <a:pt x="225425" y="27833"/>
                        <a:pt x="228600" y="21483"/>
                      </a:cubicBezTo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Freeform 97"/>
                <p:cNvSpPr/>
                <p:nvPr/>
              </p:nvSpPr>
              <p:spPr>
                <a:xfrm rot="1696578">
                  <a:off x="4557979" y="2681520"/>
                  <a:ext cx="561975" cy="2349043"/>
                </a:xfrm>
                <a:custGeom>
                  <a:avLst/>
                  <a:gdLst>
                    <a:gd name="connsiteX0" fmla="*/ 219075 w 561975"/>
                    <a:gd name="connsiteY0" fmla="*/ 2583708 h 2583708"/>
                    <a:gd name="connsiteX1" fmla="*/ 247650 w 561975"/>
                    <a:gd name="connsiteY1" fmla="*/ 2536083 h 2583708"/>
                    <a:gd name="connsiteX2" fmla="*/ 266700 w 561975"/>
                    <a:gd name="connsiteY2" fmla="*/ 2450358 h 2583708"/>
                    <a:gd name="connsiteX3" fmla="*/ 257175 w 561975"/>
                    <a:gd name="connsiteY3" fmla="*/ 450108 h 2583708"/>
                    <a:gd name="connsiteX4" fmla="*/ 238125 w 561975"/>
                    <a:gd name="connsiteY4" fmla="*/ 326283 h 2583708"/>
                    <a:gd name="connsiteX5" fmla="*/ 247650 w 561975"/>
                    <a:gd name="connsiteY5" fmla="*/ 2433 h 2583708"/>
                    <a:gd name="connsiteX6" fmla="*/ 266700 w 561975"/>
                    <a:gd name="connsiteY6" fmla="*/ 31008 h 2583708"/>
                    <a:gd name="connsiteX7" fmla="*/ 295275 w 561975"/>
                    <a:gd name="connsiteY7" fmla="*/ 50058 h 2583708"/>
                    <a:gd name="connsiteX8" fmla="*/ 361950 w 561975"/>
                    <a:gd name="connsiteY8" fmla="*/ 116733 h 2583708"/>
                    <a:gd name="connsiteX9" fmla="*/ 400050 w 561975"/>
                    <a:gd name="connsiteY9" fmla="*/ 173883 h 2583708"/>
                    <a:gd name="connsiteX10" fmla="*/ 419100 w 561975"/>
                    <a:gd name="connsiteY10" fmla="*/ 202458 h 2583708"/>
                    <a:gd name="connsiteX11" fmla="*/ 457200 w 561975"/>
                    <a:gd name="connsiteY11" fmla="*/ 269133 h 2583708"/>
                    <a:gd name="connsiteX12" fmla="*/ 476250 w 561975"/>
                    <a:gd name="connsiteY12" fmla="*/ 335808 h 2583708"/>
                    <a:gd name="connsiteX13" fmla="*/ 514350 w 561975"/>
                    <a:gd name="connsiteY13" fmla="*/ 431058 h 2583708"/>
                    <a:gd name="connsiteX14" fmla="*/ 533400 w 561975"/>
                    <a:gd name="connsiteY14" fmla="*/ 545358 h 2583708"/>
                    <a:gd name="connsiteX15" fmla="*/ 542925 w 561975"/>
                    <a:gd name="connsiteY15" fmla="*/ 1116858 h 2583708"/>
                    <a:gd name="connsiteX16" fmla="*/ 552450 w 561975"/>
                    <a:gd name="connsiteY16" fmla="*/ 1164483 h 2583708"/>
                    <a:gd name="connsiteX17" fmla="*/ 561975 w 561975"/>
                    <a:gd name="connsiteY17" fmla="*/ 1278783 h 2583708"/>
                    <a:gd name="connsiteX18" fmla="*/ 552450 w 561975"/>
                    <a:gd name="connsiteY18" fmla="*/ 1583583 h 2583708"/>
                    <a:gd name="connsiteX19" fmla="*/ 533400 w 561975"/>
                    <a:gd name="connsiteY19" fmla="*/ 1650258 h 2583708"/>
                    <a:gd name="connsiteX20" fmla="*/ 514350 w 561975"/>
                    <a:gd name="connsiteY20" fmla="*/ 1678833 h 2583708"/>
                    <a:gd name="connsiteX21" fmla="*/ 504825 w 561975"/>
                    <a:gd name="connsiteY21" fmla="*/ 1707408 h 2583708"/>
                    <a:gd name="connsiteX22" fmla="*/ 485775 w 561975"/>
                    <a:gd name="connsiteY22" fmla="*/ 1735983 h 2583708"/>
                    <a:gd name="connsiteX23" fmla="*/ 476250 w 561975"/>
                    <a:gd name="connsiteY23" fmla="*/ 1764558 h 2583708"/>
                    <a:gd name="connsiteX24" fmla="*/ 409575 w 561975"/>
                    <a:gd name="connsiteY24" fmla="*/ 1850283 h 2583708"/>
                    <a:gd name="connsiteX25" fmla="*/ 371475 w 561975"/>
                    <a:gd name="connsiteY25" fmla="*/ 1878858 h 2583708"/>
                    <a:gd name="connsiteX26" fmla="*/ 342900 w 561975"/>
                    <a:gd name="connsiteY26" fmla="*/ 1888383 h 2583708"/>
                    <a:gd name="connsiteX27" fmla="*/ 295275 w 561975"/>
                    <a:gd name="connsiteY27" fmla="*/ 1955058 h 2583708"/>
                    <a:gd name="connsiteX28" fmla="*/ 285750 w 561975"/>
                    <a:gd name="connsiteY28" fmla="*/ 1983633 h 2583708"/>
                    <a:gd name="connsiteX29" fmla="*/ 266700 w 561975"/>
                    <a:gd name="connsiteY29" fmla="*/ 2012208 h 2583708"/>
                    <a:gd name="connsiteX30" fmla="*/ 276225 w 561975"/>
                    <a:gd name="connsiteY30" fmla="*/ 1983633 h 2583708"/>
                    <a:gd name="connsiteX31" fmla="*/ 266700 w 561975"/>
                    <a:gd name="connsiteY31" fmla="*/ 1859808 h 2583708"/>
                    <a:gd name="connsiteX32" fmla="*/ 219075 w 561975"/>
                    <a:gd name="connsiteY32" fmla="*/ 1774083 h 2583708"/>
                    <a:gd name="connsiteX33" fmla="*/ 180975 w 561975"/>
                    <a:gd name="connsiteY33" fmla="*/ 1707408 h 2583708"/>
                    <a:gd name="connsiteX34" fmla="*/ 161925 w 561975"/>
                    <a:gd name="connsiteY34" fmla="*/ 1678833 h 2583708"/>
                    <a:gd name="connsiteX35" fmla="*/ 152400 w 561975"/>
                    <a:gd name="connsiteY35" fmla="*/ 1640733 h 2583708"/>
                    <a:gd name="connsiteX36" fmla="*/ 133350 w 561975"/>
                    <a:gd name="connsiteY36" fmla="*/ 1583583 h 2583708"/>
                    <a:gd name="connsiteX37" fmla="*/ 114300 w 561975"/>
                    <a:gd name="connsiteY37" fmla="*/ 1507383 h 2583708"/>
                    <a:gd name="connsiteX38" fmla="*/ 95250 w 561975"/>
                    <a:gd name="connsiteY38" fmla="*/ 1431183 h 2583708"/>
                    <a:gd name="connsiteX39" fmla="*/ 57150 w 561975"/>
                    <a:gd name="connsiteY39" fmla="*/ 1307358 h 2583708"/>
                    <a:gd name="connsiteX40" fmla="*/ 28575 w 561975"/>
                    <a:gd name="connsiteY40" fmla="*/ 1135908 h 2583708"/>
                    <a:gd name="connsiteX41" fmla="*/ 0 w 561975"/>
                    <a:gd name="connsiteY41" fmla="*/ 1031133 h 2583708"/>
                    <a:gd name="connsiteX42" fmla="*/ 9525 w 561975"/>
                    <a:gd name="connsiteY42" fmla="*/ 402483 h 2583708"/>
                    <a:gd name="connsiteX43" fmla="*/ 19050 w 561975"/>
                    <a:gd name="connsiteY43" fmla="*/ 373908 h 2583708"/>
                    <a:gd name="connsiteX44" fmla="*/ 38100 w 561975"/>
                    <a:gd name="connsiteY44" fmla="*/ 345333 h 2583708"/>
                    <a:gd name="connsiteX45" fmla="*/ 76200 w 561975"/>
                    <a:gd name="connsiteY45" fmla="*/ 278658 h 2583708"/>
                    <a:gd name="connsiteX46" fmla="*/ 95250 w 561975"/>
                    <a:gd name="connsiteY46" fmla="*/ 221508 h 2583708"/>
                    <a:gd name="connsiteX47" fmla="*/ 104775 w 561975"/>
                    <a:gd name="connsiteY47" fmla="*/ 192933 h 2583708"/>
                    <a:gd name="connsiteX48" fmla="*/ 133350 w 561975"/>
                    <a:gd name="connsiteY48" fmla="*/ 164358 h 2583708"/>
                    <a:gd name="connsiteX49" fmla="*/ 171450 w 561975"/>
                    <a:gd name="connsiteY49" fmla="*/ 107208 h 2583708"/>
                    <a:gd name="connsiteX50" fmla="*/ 219075 w 561975"/>
                    <a:gd name="connsiteY50" fmla="*/ 40533 h 2583708"/>
                    <a:gd name="connsiteX51" fmla="*/ 228600 w 561975"/>
                    <a:gd name="connsiteY51" fmla="*/ 21483 h 2583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561975" h="2583708">
                      <a:moveTo>
                        <a:pt x="219075" y="2583708"/>
                      </a:moveTo>
                      <a:cubicBezTo>
                        <a:pt x="228600" y="2567833"/>
                        <a:pt x="239371" y="2552642"/>
                        <a:pt x="247650" y="2536083"/>
                      </a:cubicBezTo>
                      <a:cubicBezTo>
                        <a:pt x="259374" y="2512635"/>
                        <a:pt x="263042" y="2472308"/>
                        <a:pt x="266700" y="2450358"/>
                      </a:cubicBezTo>
                      <a:cubicBezTo>
                        <a:pt x="263525" y="1783608"/>
                        <a:pt x="263264" y="1116838"/>
                        <a:pt x="257175" y="450108"/>
                      </a:cubicBezTo>
                      <a:cubicBezTo>
                        <a:pt x="256655" y="393175"/>
                        <a:pt x="249865" y="373242"/>
                        <a:pt x="238125" y="326283"/>
                      </a:cubicBezTo>
                      <a:cubicBezTo>
                        <a:pt x="241300" y="218333"/>
                        <a:pt x="237247" y="109927"/>
                        <a:pt x="247650" y="2433"/>
                      </a:cubicBezTo>
                      <a:cubicBezTo>
                        <a:pt x="248753" y="-8961"/>
                        <a:pt x="258605" y="22913"/>
                        <a:pt x="266700" y="31008"/>
                      </a:cubicBezTo>
                      <a:cubicBezTo>
                        <a:pt x="274795" y="39103"/>
                        <a:pt x="285750" y="43708"/>
                        <a:pt x="295275" y="50058"/>
                      </a:cubicBezTo>
                      <a:cubicBezTo>
                        <a:pt x="338944" y="115562"/>
                        <a:pt x="311655" y="99968"/>
                        <a:pt x="361950" y="116733"/>
                      </a:cubicBezTo>
                      <a:lnTo>
                        <a:pt x="400050" y="173883"/>
                      </a:lnTo>
                      <a:cubicBezTo>
                        <a:pt x="406400" y="183408"/>
                        <a:pt x="415480" y="191598"/>
                        <a:pt x="419100" y="202458"/>
                      </a:cubicBezTo>
                      <a:cubicBezTo>
                        <a:pt x="433645" y="246093"/>
                        <a:pt x="422601" y="223001"/>
                        <a:pt x="457200" y="269133"/>
                      </a:cubicBezTo>
                      <a:cubicBezTo>
                        <a:pt x="462033" y="288467"/>
                        <a:pt x="468051" y="316677"/>
                        <a:pt x="476250" y="335808"/>
                      </a:cubicBezTo>
                      <a:cubicBezTo>
                        <a:pt x="508075" y="410067"/>
                        <a:pt x="485443" y="334701"/>
                        <a:pt x="514350" y="431058"/>
                      </a:cubicBezTo>
                      <a:cubicBezTo>
                        <a:pt x="527836" y="476010"/>
                        <a:pt x="526646" y="491328"/>
                        <a:pt x="533400" y="545358"/>
                      </a:cubicBezTo>
                      <a:cubicBezTo>
                        <a:pt x="536575" y="735858"/>
                        <a:pt x="537065" y="926422"/>
                        <a:pt x="542925" y="1116858"/>
                      </a:cubicBezTo>
                      <a:cubicBezTo>
                        <a:pt x="543423" y="1133040"/>
                        <a:pt x="550558" y="1148405"/>
                        <a:pt x="552450" y="1164483"/>
                      </a:cubicBezTo>
                      <a:cubicBezTo>
                        <a:pt x="556917" y="1202453"/>
                        <a:pt x="558800" y="1240683"/>
                        <a:pt x="561975" y="1278783"/>
                      </a:cubicBezTo>
                      <a:cubicBezTo>
                        <a:pt x="558800" y="1380383"/>
                        <a:pt x="558089" y="1482090"/>
                        <a:pt x="552450" y="1583583"/>
                      </a:cubicBezTo>
                      <a:cubicBezTo>
                        <a:pt x="552069" y="1590450"/>
                        <a:pt x="538184" y="1640689"/>
                        <a:pt x="533400" y="1650258"/>
                      </a:cubicBezTo>
                      <a:cubicBezTo>
                        <a:pt x="528280" y="1660497"/>
                        <a:pt x="519470" y="1668594"/>
                        <a:pt x="514350" y="1678833"/>
                      </a:cubicBezTo>
                      <a:cubicBezTo>
                        <a:pt x="509860" y="1687813"/>
                        <a:pt x="509315" y="1698428"/>
                        <a:pt x="504825" y="1707408"/>
                      </a:cubicBezTo>
                      <a:cubicBezTo>
                        <a:pt x="499705" y="1717647"/>
                        <a:pt x="490895" y="1725744"/>
                        <a:pt x="485775" y="1735983"/>
                      </a:cubicBezTo>
                      <a:cubicBezTo>
                        <a:pt x="481285" y="1744963"/>
                        <a:pt x="481126" y="1755781"/>
                        <a:pt x="476250" y="1764558"/>
                      </a:cubicBezTo>
                      <a:cubicBezTo>
                        <a:pt x="456706" y="1799737"/>
                        <a:pt x="439026" y="1825040"/>
                        <a:pt x="409575" y="1850283"/>
                      </a:cubicBezTo>
                      <a:cubicBezTo>
                        <a:pt x="397522" y="1860614"/>
                        <a:pt x="385258" y="1870982"/>
                        <a:pt x="371475" y="1878858"/>
                      </a:cubicBezTo>
                      <a:cubicBezTo>
                        <a:pt x="362758" y="1883839"/>
                        <a:pt x="352425" y="1885208"/>
                        <a:pt x="342900" y="1888383"/>
                      </a:cubicBezTo>
                      <a:cubicBezTo>
                        <a:pt x="336428" y="1897012"/>
                        <a:pt x="302239" y="1941130"/>
                        <a:pt x="295275" y="1955058"/>
                      </a:cubicBezTo>
                      <a:cubicBezTo>
                        <a:pt x="290785" y="1964038"/>
                        <a:pt x="290240" y="1974653"/>
                        <a:pt x="285750" y="1983633"/>
                      </a:cubicBezTo>
                      <a:cubicBezTo>
                        <a:pt x="280630" y="1993872"/>
                        <a:pt x="278148" y="2012208"/>
                        <a:pt x="266700" y="2012208"/>
                      </a:cubicBezTo>
                      <a:cubicBezTo>
                        <a:pt x="256660" y="2012208"/>
                        <a:pt x="273050" y="1993158"/>
                        <a:pt x="276225" y="1983633"/>
                      </a:cubicBezTo>
                      <a:cubicBezTo>
                        <a:pt x="273050" y="1942358"/>
                        <a:pt x="271835" y="1900885"/>
                        <a:pt x="266700" y="1859808"/>
                      </a:cubicBezTo>
                      <a:cubicBezTo>
                        <a:pt x="262831" y="1828857"/>
                        <a:pt x="233336" y="1795475"/>
                        <a:pt x="219075" y="1774083"/>
                      </a:cubicBezTo>
                      <a:cubicBezTo>
                        <a:pt x="172663" y="1704465"/>
                        <a:pt x="229314" y="1792001"/>
                        <a:pt x="180975" y="1707408"/>
                      </a:cubicBezTo>
                      <a:cubicBezTo>
                        <a:pt x="175295" y="1697469"/>
                        <a:pt x="168275" y="1688358"/>
                        <a:pt x="161925" y="1678833"/>
                      </a:cubicBezTo>
                      <a:cubicBezTo>
                        <a:pt x="158750" y="1666133"/>
                        <a:pt x="156162" y="1653272"/>
                        <a:pt x="152400" y="1640733"/>
                      </a:cubicBezTo>
                      <a:cubicBezTo>
                        <a:pt x="146630" y="1621499"/>
                        <a:pt x="137288" y="1603274"/>
                        <a:pt x="133350" y="1583583"/>
                      </a:cubicBezTo>
                      <a:cubicBezTo>
                        <a:pt x="110049" y="1467079"/>
                        <a:pt x="136267" y="1587928"/>
                        <a:pt x="114300" y="1507383"/>
                      </a:cubicBezTo>
                      <a:cubicBezTo>
                        <a:pt x="107411" y="1482124"/>
                        <a:pt x="103529" y="1456021"/>
                        <a:pt x="95250" y="1431183"/>
                      </a:cubicBezTo>
                      <a:cubicBezTo>
                        <a:pt x="68891" y="1352105"/>
                        <a:pt x="81717" y="1393341"/>
                        <a:pt x="57150" y="1307358"/>
                      </a:cubicBezTo>
                      <a:cubicBezTo>
                        <a:pt x="38172" y="1155534"/>
                        <a:pt x="59522" y="1311276"/>
                        <a:pt x="28575" y="1135908"/>
                      </a:cubicBezTo>
                      <a:cubicBezTo>
                        <a:pt x="12848" y="1046789"/>
                        <a:pt x="31743" y="1094618"/>
                        <a:pt x="0" y="1031133"/>
                      </a:cubicBezTo>
                      <a:cubicBezTo>
                        <a:pt x="3175" y="821583"/>
                        <a:pt x="3453" y="611969"/>
                        <a:pt x="9525" y="402483"/>
                      </a:cubicBezTo>
                      <a:cubicBezTo>
                        <a:pt x="9816" y="392447"/>
                        <a:pt x="14560" y="382888"/>
                        <a:pt x="19050" y="373908"/>
                      </a:cubicBezTo>
                      <a:cubicBezTo>
                        <a:pt x="24170" y="363669"/>
                        <a:pt x="32980" y="355572"/>
                        <a:pt x="38100" y="345333"/>
                      </a:cubicBezTo>
                      <a:cubicBezTo>
                        <a:pt x="74463" y="272607"/>
                        <a:pt x="7104" y="370786"/>
                        <a:pt x="76200" y="278658"/>
                      </a:cubicBezTo>
                      <a:lnTo>
                        <a:pt x="95250" y="221508"/>
                      </a:lnTo>
                      <a:cubicBezTo>
                        <a:pt x="98425" y="211983"/>
                        <a:pt x="97675" y="200033"/>
                        <a:pt x="104775" y="192933"/>
                      </a:cubicBezTo>
                      <a:lnTo>
                        <a:pt x="133350" y="164358"/>
                      </a:lnTo>
                      <a:cubicBezTo>
                        <a:pt x="149552" y="115752"/>
                        <a:pt x="132532" y="152612"/>
                        <a:pt x="171450" y="107208"/>
                      </a:cubicBezTo>
                      <a:cubicBezTo>
                        <a:pt x="182203" y="94663"/>
                        <a:pt x="209024" y="57285"/>
                        <a:pt x="219075" y="40533"/>
                      </a:cubicBezTo>
                      <a:cubicBezTo>
                        <a:pt x="222728" y="34445"/>
                        <a:pt x="225425" y="27833"/>
                        <a:pt x="228600" y="21483"/>
                      </a:cubicBezTo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Freeform 98"/>
                <p:cNvSpPr/>
                <p:nvPr/>
              </p:nvSpPr>
              <p:spPr>
                <a:xfrm rot="2335828">
                  <a:off x="4690639" y="3078423"/>
                  <a:ext cx="429640" cy="2027226"/>
                </a:xfrm>
                <a:custGeom>
                  <a:avLst/>
                  <a:gdLst>
                    <a:gd name="connsiteX0" fmla="*/ 219075 w 561975"/>
                    <a:gd name="connsiteY0" fmla="*/ 2583708 h 2583708"/>
                    <a:gd name="connsiteX1" fmla="*/ 247650 w 561975"/>
                    <a:gd name="connsiteY1" fmla="*/ 2536083 h 2583708"/>
                    <a:gd name="connsiteX2" fmla="*/ 266700 w 561975"/>
                    <a:gd name="connsiteY2" fmla="*/ 2450358 h 2583708"/>
                    <a:gd name="connsiteX3" fmla="*/ 257175 w 561975"/>
                    <a:gd name="connsiteY3" fmla="*/ 450108 h 2583708"/>
                    <a:gd name="connsiteX4" fmla="*/ 238125 w 561975"/>
                    <a:gd name="connsiteY4" fmla="*/ 326283 h 2583708"/>
                    <a:gd name="connsiteX5" fmla="*/ 247650 w 561975"/>
                    <a:gd name="connsiteY5" fmla="*/ 2433 h 2583708"/>
                    <a:gd name="connsiteX6" fmla="*/ 266700 w 561975"/>
                    <a:gd name="connsiteY6" fmla="*/ 31008 h 2583708"/>
                    <a:gd name="connsiteX7" fmla="*/ 295275 w 561975"/>
                    <a:gd name="connsiteY7" fmla="*/ 50058 h 2583708"/>
                    <a:gd name="connsiteX8" fmla="*/ 361950 w 561975"/>
                    <a:gd name="connsiteY8" fmla="*/ 116733 h 2583708"/>
                    <a:gd name="connsiteX9" fmla="*/ 400050 w 561975"/>
                    <a:gd name="connsiteY9" fmla="*/ 173883 h 2583708"/>
                    <a:gd name="connsiteX10" fmla="*/ 419100 w 561975"/>
                    <a:gd name="connsiteY10" fmla="*/ 202458 h 2583708"/>
                    <a:gd name="connsiteX11" fmla="*/ 457200 w 561975"/>
                    <a:gd name="connsiteY11" fmla="*/ 269133 h 2583708"/>
                    <a:gd name="connsiteX12" fmla="*/ 476250 w 561975"/>
                    <a:gd name="connsiteY12" fmla="*/ 335808 h 2583708"/>
                    <a:gd name="connsiteX13" fmla="*/ 514350 w 561975"/>
                    <a:gd name="connsiteY13" fmla="*/ 431058 h 2583708"/>
                    <a:gd name="connsiteX14" fmla="*/ 533400 w 561975"/>
                    <a:gd name="connsiteY14" fmla="*/ 545358 h 2583708"/>
                    <a:gd name="connsiteX15" fmla="*/ 542925 w 561975"/>
                    <a:gd name="connsiteY15" fmla="*/ 1116858 h 2583708"/>
                    <a:gd name="connsiteX16" fmla="*/ 552450 w 561975"/>
                    <a:gd name="connsiteY16" fmla="*/ 1164483 h 2583708"/>
                    <a:gd name="connsiteX17" fmla="*/ 561975 w 561975"/>
                    <a:gd name="connsiteY17" fmla="*/ 1278783 h 2583708"/>
                    <a:gd name="connsiteX18" fmla="*/ 552450 w 561975"/>
                    <a:gd name="connsiteY18" fmla="*/ 1583583 h 2583708"/>
                    <a:gd name="connsiteX19" fmla="*/ 533400 w 561975"/>
                    <a:gd name="connsiteY19" fmla="*/ 1650258 h 2583708"/>
                    <a:gd name="connsiteX20" fmla="*/ 514350 w 561975"/>
                    <a:gd name="connsiteY20" fmla="*/ 1678833 h 2583708"/>
                    <a:gd name="connsiteX21" fmla="*/ 504825 w 561975"/>
                    <a:gd name="connsiteY21" fmla="*/ 1707408 h 2583708"/>
                    <a:gd name="connsiteX22" fmla="*/ 485775 w 561975"/>
                    <a:gd name="connsiteY22" fmla="*/ 1735983 h 2583708"/>
                    <a:gd name="connsiteX23" fmla="*/ 476250 w 561975"/>
                    <a:gd name="connsiteY23" fmla="*/ 1764558 h 2583708"/>
                    <a:gd name="connsiteX24" fmla="*/ 409575 w 561975"/>
                    <a:gd name="connsiteY24" fmla="*/ 1850283 h 2583708"/>
                    <a:gd name="connsiteX25" fmla="*/ 371475 w 561975"/>
                    <a:gd name="connsiteY25" fmla="*/ 1878858 h 2583708"/>
                    <a:gd name="connsiteX26" fmla="*/ 342900 w 561975"/>
                    <a:gd name="connsiteY26" fmla="*/ 1888383 h 2583708"/>
                    <a:gd name="connsiteX27" fmla="*/ 295275 w 561975"/>
                    <a:gd name="connsiteY27" fmla="*/ 1955058 h 2583708"/>
                    <a:gd name="connsiteX28" fmla="*/ 285750 w 561975"/>
                    <a:gd name="connsiteY28" fmla="*/ 1983633 h 2583708"/>
                    <a:gd name="connsiteX29" fmla="*/ 266700 w 561975"/>
                    <a:gd name="connsiteY29" fmla="*/ 2012208 h 2583708"/>
                    <a:gd name="connsiteX30" fmla="*/ 276225 w 561975"/>
                    <a:gd name="connsiteY30" fmla="*/ 1983633 h 2583708"/>
                    <a:gd name="connsiteX31" fmla="*/ 266700 w 561975"/>
                    <a:gd name="connsiteY31" fmla="*/ 1859808 h 2583708"/>
                    <a:gd name="connsiteX32" fmla="*/ 219075 w 561975"/>
                    <a:gd name="connsiteY32" fmla="*/ 1774083 h 2583708"/>
                    <a:gd name="connsiteX33" fmla="*/ 180975 w 561975"/>
                    <a:gd name="connsiteY33" fmla="*/ 1707408 h 2583708"/>
                    <a:gd name="connsiteX34" fmla="*/ 161925 w 561975"/>
                    <a:gd name="connsiteY34" fmla="*/ 1678833 h 2583708"/>
                    <a:gd name="connsiteX35" fmla="*/ 152400 w 561975"/>
                    <a:gd name="connsiteY35" fmla="*/ 1640733 h 2583708"/>
                    <a:gd name="connsiteX36" fmla="*/ 133350 w 561975"/>
                    <a:gd name="connsiteY36" fmla="*/ 1583583 h 2583708"/>
                    <a:gd name="connsiteX37" fmla="*/ 114300 w 561975"/>
                    <a:gd name="connsiteY37" fmla="*/ 1507383 h 2583708"/>
                    <a:gd name="connsiteX38" fmla="*/ 95250 w 561975"/>
                    <a:gd name="connsiteY38" fmla="*/ 1431183 h 2583708"/>
                    <a:gd name="connsiteX39" fmla="*/ 57150 w 561975"/>
                    <a:gd name="connsiteY39" fmla="*/ 1307358 h 2583708"/>
                    <a:gd name="connsiteX40" fmla="*/ 28575 w 561975"/>
                    <a:gd name="connsiteY40" fmla="*/ 1135908 h 2583708"/>
                    <a:gd name="connsiteX41" fmla="*/ 0 w 561975"/>
                    <a:gd name="connsiteY41" fmla="*/ 1031133 h 2583708"/>
                    <a:gd name="connsiteX42" fmla="*/ 9525 w 561975"/>
                    <a:gd name="connsiteY42" fmla="*/ 402483 h 2583708"/>
                    <a:gd name="connsiteX43" fmla="*/ 19050 w 561975"/>
                    <a:gd name="connsiteY43" fmla="*/ 373908 h 2583708"/>
                    <a:gd name="connsiteX44" fmla="*/ 38100 w 561975"/>
                    <a:gd name="connsiteY44" fmla="*/ 345333 h 2583708"/>
                    <a:gd name="connsiteX45" fmla="*/ 76200 w 561975"/>
                    <a:gd name="connsiteY45" fmla="*/ 278658 h 2583708"/>
                    <a:gd name="connsiteX46" fmla="*/ 95250 w 561975"/>
                    <a:gd name="connsiteY46" fmla="*/ 221508 h 2583708"/>
                    <a:gd name="connsiteX47" fmla="*/ 104775 w 561975"/>
                    <a:gd name="connsiteY47" fmla="*/ 192933 h 2583708"/>
                    <a:gd name="connsiteX48" fmla="*/ 133350 w 561975"/>
                    <a:gd name="connsiteY48" fmla="*/ 164358 h 2583708"/>
                    <a:gd name="connsiteX49" fmla="*/ 171450 w 561975"/>
                    <a:gd name="connsiteY49" fmla="*/ 107208 h 2583708"/>
                    <a:gd name="connsiteX50" fmla="*/ 219075 w 561975"/>
                    <a:gd name="connsiteY50" fmla="*/ 40533 h 2583708"/>
                    <a:gd name="connsiteX51" fmla="*/ 228600 w 561975"/>
                    <a:gd name="connsiteY51" fmla="*/ 21483 h 2583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561975" h="2583708">
                      <a:moveTo>
                        <a:pt x="219075" y="2583708"/>
                      </a:moveTo>
                      <a:cubicBezTo>
                        <a:pt x="228600" y="2567833"/>
                        <a:pt x="239371" y="2552642"/>
                        <a:pt x="247650" y="2536083"/>
                      </a:cubicBezTo>
                      <a:cubicBezTo>
                        <a:pt x="259374" y="2512635"/>
                        <a:pt x="263042" y="2472308"/>
                        <a:pt x="266700" y="2450358"/>
                      </a:cubicBezTo>
                      <a:cubicBezTo>
                        <a:pt x="263525" y="1783608"/>
                        <a:pt x="263264" y="1116838"/>
                        <a:pt x="257175" y="450108"/>
                      </a:cubicBezTo>
                      <a:cubicBezTo>
                        <a:pt x="256655" y="393175"/>
                        <a:pt x="249865" y="373242"/>
                        <a:pt x="238125" y="326283"/>
                      </a:cubicBezTo>
                      <a:cubicBezTo>
                        <a:pt x="241300" y="218333"/>
                        <a:pt x="237247" y="109927"/>
                        <a:pt x="247650" y="2433"/>
                      </a:cubicBezTo>
                      <a:cubicBezTo>
                        <a:pt x="248753" y="-8961"/>
                        <a:pt x="258605" y="22913"/>
                        <a:pt x="266700" y="31008"/>
                      </a:cubicBezTo>
                      <a:cubicBezTo>
                        <a:pt x="274795" y="39103"/>
                        <a:pt x="285750" y="43708"/>
                        <a:pt x="295275" y="50058"/>
                      </a:cubicBezTo>
                      <a:cubicBezTo>
                        <a:pt x="338944" y="115562"/>
                        <a:pt x="311655" y="99968"/>
                        <a:pt x="361950" y="116733"/>
                      </a:cubicBezTo>
                      <a:lnTo>
                        <a:pt x="400050" y="173883"/>
                      </a:lnTo>
                      <a:cubicBezTo>
                        <a:pt x="406400" y="183408"/>
                        <a:pt x="415480" y="191598"/>
                        <a:pt x="419100" y="202458"/>
                      </a:cubicBezTo>
                      <a:cubicBezTo>
                        <a:pt x="433645" y="246093"/>
                        <a:pt x="422601" y="223001"/>
                        <a:pt x="457200" y="269133"/>
                      </a:cubicBezTo>
                      <a:cubicBezTo>
                        <a:pt x="462033" y="288467"/>
                        <a:pt x="468051" y="316677"/>
                        <a:pt x="476250" y="335808"/>
                      </a:cubicBezTo>
                      <a:cubicBezTo>
                        <a:pt x="508075" y="410067"/>
                        <a:pt x="485443" y="334701"/>
                        <a:pt x="514350" y="431058"/>
                      </a:cubicBezTo>
                      <a:cubicBezTo>
                        <a:pt x="527836" y="476010"/>
                        <a:pt x="526646" y="491328"/>
                        <a:pt x="533400" y="545358"/>
                      </a:cubicBezTo>
                      <a:cubicBezTo>
                        <a:pt x="536575" y="735858"/>
                        <a:pt x="537065" y="926422"/>
                        <a:pt x="542925" y="1116858"/>
                      </a:cubicBezTo>
                      <a:cubicBezTo>
                        <a:pt x="543423" y="1133040"/>
                        <a:pt x="550558" y="1148405"/>
                        <a:pt x="552450" y="1164483"/>
                      </a:cubicBezTo>
                      <a:cubicBezTo>
                        <a:pt x="556917" y="1202453"/>
                        <a:pt x="558800" y="1240683"/>
                        <a:pt x="561975" y="1278783"/>
                      </a:cubicBezTo>
                      <a:cubicBezTo>
                        <a:pt x="558800" y="1380383"/>
                        <a:pt x="558089" y="1482090"/>
                        <a:pt x="552450" y="1583583"/>
                      </a:cubicBezTo>
                      <a:cubicBezTo>
                        <a:pt x="552069" y="1590450"/>
                        <a:pt x="538184" y="1640689"/>
                        <a:pt x="533400" y="1650258"/>
                      </a:cubicBezTo>
                      <a:cubicBezTo>
                        <a:pt x="528280" y="1660497"/>
                        <a:pt x="519470" y="1668594"/>
                        <a:pt x="514350" y="1678833"/>
                      </a:cubicBezTo>
                      <a:cubicBezTo>
                        <a:pt x="509860" y="1687813"/>
                        <a:pt x="509315" y="1698428"/>
                        <a:pt x="504825" y="1707408"/>
                      </a:cubicBezTo>
                      <a:cubicBezTo>
                        <a:pt x="499705" y="1717647"/>
                        <a:pt x="490895" y="1725744"/>
                        <a:pt x="485775" y="1735983"/>
                      </a:cubicBezTo>
                      <a:cubicBezTo>
                        <a:pt x="481285" y="1744963"/>
                        <a:pt x="481126" y="1755781"/>
                        <a:pt x="476250" y="1764558"/>
                      </a:cubicBezTo>
                      <a:cubicBezTo>
                        <a:pt x="456706" y="1799737"/>
                        <a:pt x="439026" y="1825040"/>
                        <a:pt x="409575" y="1850283"/>
                      </a:cubicBezTo>
                      <a:cubicBezTo>
                        <a:pt x="397522" y="1860614"/>
                        <a:pt x="385258" y="1870982"/>
                        <a:pt x="371475" y="1878858"/>
                      </a:cubicBezTo>
                      <a:cubicBezTo>
                        <a:pt x="362758" y="1883839"/>
                        <a:pt x="352425" y="1885208"/>
                        <a:pt x="342900" y="1888383"/>
                      </a:cubicBezTo>
                      <a:cubicBezTo>
                        <a:pt x="336428" y="1897012"/>
                        <a:pt x="302239" y="1941130"/>
                        <a:pt x="295275" y="1955058"/>
                      </a:cubicBezTo>
                      <a:cubicBezTo>
                        <a:pt x="290785" y="1964038"/>
                        <a:pt x="290240" y="1974653"/>
                        <a:pt x="285750" y="1983633"/>
                      </a:cubicBezTo>
                      <a:cubicBezTo>
                        <a:pt x="280630" y="1993872"/>
                        <a:pt x="278148" y="2012208"/>
                        <a:pt x="266700" y="2012208"/>
                      </a:cubicBezTo>
                      <a:cubicBezTo>
                        <a:pt x="256660" y="2012208"/>
                        <a:pt x="273050" y="1993158"/>
                        <a:pt x="276225" y="1983633"/>
                      </a:cubicBezTo>
                      <a:cubicBezTo>
                        <a:pt x="273050" y="1942358"/>
                        <a:pt x="271835" y="1900885"/>
                        <a:pt x="266700" y="1859808"/>
                      </a:cubicBezTo>
                      <a:cubicBezTo>
                        <a:pt x="262831" y="1828857"/>
                        <a:pt x="233336" y="1795475"/>
                        <a:pt x="219075" y="1774083"/>
                      </a:cubicBezTo>
                      <a:cubicBezTo>
                        <a:pt x="172663" y="1704465"/>
                        <a:pt x="229314" y="1792001"/>
                        <a:pt x="180975" y="1707408"/>
                      </a:cubicBezTo>
                      <a:cubicBezTo>
                        <a:pt x="175295" y="1697469"/>
                        <a:pt x="168275" y="1688358"/>
                        <a:pt x="161925" y="1678833"/>
                      </a:cubicBezTo>
                      <a:cubicBezTo>
                        <a:pt x="158750" y="1666133"/>
                        <a:pt x="156162" y="1653272"/>
                        <a:pt x="152400" y="1640733"/>
                      </a:cubicBezTo>
                      <a:cubicBezTo>
                        <a:pt x="146630" y="1621499"/>
                        <a:pt x="137288" y="1603274"/>
                        <a:pt x="133350" y="1583583"/>
                      </a:cubicBezTo>
                      <a:cubicBezTo>
                        <a:pt x="110049" y="1467079"/>
                        <a:pt x="136267" y="1587928"/>
                        <a:pt x="114300" y="1507383"/>
                      </a:cubicBezTo>
                      <a:cubicBezTo>
                        <a:pt x="107411" y="1482124"/>
                        <a:pt x="103529" y="1456021"/>
                        <a:pt x="95250" y="1431183"/>
                      </a:cubicBezTo>
                      <a:cubicBezTo>
                        <a:pt x="68891" y="1352105"/>
                        <a:pt x="81717" y="1393341"/>
                        <a:pt x="57150" y="1307358"/>
                      </a:cubicBezTo>
                      <a:cubicBezTo>
                        <a:pt x="38172" y="1155534"/>
                        <a:pt x="59522" y="1311276"/>
                        <a:pt x="28575" y="1135908"/>
                      </a:cubicBezTo>
                      <a:cubicBezTo>
                        <a:pt x="12848" y="1046789"/>
                        <a:pt x="31743" y="1094618"/>
                        <a:pt x="0" y="1031133"/>
                      </a:cubicBezTo>
                      <a:cubicBezTo>
                        <a:pt x="3175" y="821583"/>
                        <a:pt x="3453" y="611969"/>
                        <a:pt x="9525" y="402483"/>
                      </a:cubicBezTo>
                      <a:cubicBezTo>
                        <a:pt x="9816" y="392447"/>
                        <a:pt x="14560" y="382888"/>
                        <a:pt x="19050" y="373908"/>
                      </a:cubicBezTo>
                      <a:cubicBezTo>
                        <a:pt x="24170" y="363669"/>
                        <a:pt x="32980" y="355572"/>
                        <a:pt x="38100" y="345333"/>
                      </a:cubicBezTo>
                      <a:cubicBezTo>
                        <a:pt x="74463" y="272607"/>
                        <a:pt x="7104" y="370786"/>
                        <a:pt x="76200" y="278658"/>
                      </a:cubicBezTo>
                      <a:lnTo>
                        <a:pt x="95250" y="221508"/>
                      </a:lnTo>
                      <a:cubicBezTo>
                        <a:pt x="98425" y="211983"/>
                        <a:pt x="97675" y="200033"/>
                        <a:pt x="104775" y="192933"/>
                      </a:cubicBezTo>
                      <a:lnTo>
                        <a:pt x="133350" y="164358"/>
                      </a:lnTo>
                      <a:cubicBezTo>
                        <a:pt x="149552" y="115752"/>
                        <a:pt x="132532" y="152612"/>
                        <a:pt x="171450" y="107208"/>
                      </a:cubicBezTo>
                      <a:cubicBezTo>
                        <a:pt x="182203" y="94663"/>
                        <a:pt x="209024" y="57285"/>
                        <a:pt x="219075" y="40533"/>
                      </a:cubicBezTo>
                      <a:cubicBezTo>
                        <a:pt x="222728" y="34445"/>
                        <a:pt x="225425" y="27833"/>
                        <a:pt x="228600" y="21483"/>
                      </a:cubicBezTo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1" name="Group 80"/>
              <p:cNvGrpSpPr/>
              <p:nvPr/>
            </p:nvGrpSpPr>
            <p:grpSpPr>
              <a:xfrm rot="265525" flipH="1">
                <a:off x="5063387" y="2490379"/>
                <a:ext cx="729374" cy="2336383"/>
                <a:chOff x="4171950" y="2340717"/>
                <a:chExt cx="948329" cy="2764932"/>
              </a:xfrm>
            </p:grpSpPr>
            <p:sp>
              <p:nvSpPr>
                <p:cNvPr id="92" name="Freeform 91"/>
                <p:cNvSpPr/>
                <p:nvPr/>
              </p:nvSpPr>
              <p:spPr>
                <a:xfrm rot="483054">
                  <a:off x="4171950" y="2340717"/>
                  <a:ext cx="561975" cy="2583708"/>
                </a:xfrm>
                <a:custGeom>
                  <a:avLst/>
                  <a:gdLst>
                    <a:gd name="connsiteX0" fmla="*/ 219075 w 561975"/>
                    <a:gd name="connsiteY0" fmla="*/ 2583708 h 2583708"/>
                    <a:gd name="connsiteX1" fmla="*/ 247650 w 561975"/>
                    <a:gd name="connsiteY1" fmla="*/ 2536083 h 2583708"/>
                    <a:gd name="connsiteX2" fmla="*/ 266700 w 561975"/>
                    <a:gd name="connsiteY2" fmla="*/ 2450358 h 2583708"/>
                    <a:gd name="connsiteX3" fmla="*/ 257175 w 561975"/>
                    <a:gd name="connsiteY3" fmla="*/ 450108 h 2583708"/>
                    <a:gd name="connsiteX4" fmla="*/ 238125 w 561975"/>
                    <a:gd name="connsiteY4" fmla="*/ 326283 h 2583708"/>
                    <a:gd name="connsiteX5" fmla="*/ 247650 w 561975"/>
                    <a:gd name="connsiteY5" fmla="*/ 2433 h 2583708"/>
                    <a:gd name="connsiteX6" fmla="*/ 266700 w 561975"/>
                    <a:gd name="connsiteY6" fmla="*/ 31008 h 2583708"/>
                    <a:gd name="connsiteX7" fmla="*/ 295275 w 561975"/>
                    <a:gd name="connsiteY7" fmla="*/ 50058 h 2583708"/>
                    <a:gd name="connsiteX8" fmla="*/ 361950 w 561975"/>
                    <a:gd name="connsiteY8" fmla="*/ 116733 h 2583708"/>
                    <a:gd name="connsiteX9" fmla="*/ 400050 w 561975"/>
                    <a:gd name="connsiteY9" fmla="*/ 173883 h 2583708"/>
                    <a:gd name="connsiteX10" fmla="*/ 419100 w 561975"/>
                    <a:gd name="connsiteY10" fmla="*/ 202458 h 2583708"/>
                    <a:gd name="connsiteX11" fmla="*/ 457200 w 561975"/>
                    <a:gd name="connsiteY11" fmla="*/ 269133 h 2583708"/>
                    <a:gd name="connsiteX12" fmla="*/ 476250 w 561975"/>
                    <a:gd name="connsiteY12" fmla="*/ 335808 h 2583708"/>
                    <a:gd name="connsiteX13" fmla="*/ 514350 w 561975"/>
                    <a:gd name="connsiteY13" fmla="*/ 431058 h 2583708"/>
                    <a:gd name="connsiteX14" fmla="*/ 533400 w 561975"/>
                    <a:gd name="connsiteY14" fmla="*/ 545358 h 2583708"/>
                    <a:gd name="connsiteX15" fmla="*/ 542925 w 561975"/>
                    <a:gd name="connsiteY15" fmla="*/ 1116858 h 2583708"/>
                    <a:gd name="connsiteX16" fmla="*/ 552450 w 561975"/>
                    <a:gd name="connsiteY16" fmla="*/ 1164483 h 2583708"/>
                    <a:gd name="connsiteX17" fmla="*/ 561975 w 561975"/>
                    <a:gd name="connsiteY17" fmla="*/ 1278783 h 2583708"/>
                    <a:gd name="connsiteX18" fmla="*/ 552450 w 561975"/>
                    <a:gd name="connsiteY18" fmla="*/ 1583583 h 2583708"/>
                    <a:gd name="connsiteX19" fmla="*/ 533400 w 561975"/>
                    <a:gd name="connsiteY19" fmla="*/ 1650258 h 2583708"/>
                    <a:gd name="connsiteX20" fmla="*/ 514350 w 561975"/>
                    <a:gd name="connsiteY20" fmla="*/ 1678833 h 2583708"/>
                    <a:gd name="connsiteX21" fmla="*/ 504825 w 561975"/>
                    <a:gd name="connsiteY21" fmla="*/ 1707408 h 2583708"/>
                    <a:gd name="connsiteX22" fmla="*/ 485775 w 561975"/>
                    <a:gd name="connsiteY22" fmla="*/ 1735983 h 2583708"/>
                    <a:gd name="connsiteX23" fmla="*/ 476250 w 561975"/>
                    <a:gd name="connsiteY23" fmla="*/ 1764558 h 2583708"/>
                    <a:gd name="connsiteX24" fmla="*/ 409575 w 561975"/>
                    <a:gd name="connsiteY24" fmla="*/ 1850283 h 2583708"/>
                    <a:gd name="connsiteX25" fmla="*/ 371475 w 561975"/>
                    <a:gd name="connsiteY25" fmla="*/ 1878858 h 2583708"/>
                    <a:gd name="connsiteX26" fmla="*/ 342900 w 561975"/>
                    <a:gd name="connsiteY26" fmla="*/ 1888383 h 2583708"/>
                    <a:gd name="connsiteX27" fmla="*/ 295275 w 561975"/>
                    <a:gd name="connsiteY27" fmla="*/ 1955058 h 2583708"/>
                    <a:gd name="connsiteX28" fmla="*/ 285750 w 561975"/>
                    <a:gd name="connsiteY28" fmla="*/ 1983633 h 2583708"/>
                    <a:gd name="connsiteX29" fmla="*/ 266700 w 561975"/>
                    <a:gd name="connsiteY29" fmla="*/ 2012208 h 2583708"/>
                    <a:gd name="connsiteX30" fmla="*/ 276225 w 561975"/>
                    <a:gd name="connsiteY30" fmla="*/ 1983633 h 2583708"/>
                    <a:gd name="connsiteX31" fmla="*/ 266700 w 561975"/>
                    <a:gd name="connsiteY31" fmla="*/ 1859808 h 2583708"/>
                    <a:gd name="connsiteX32" fmla="*/ 219075 w 561975"/>
                    <a:gd name="connsiteY32" fmla="*/ 1774083 h 2583708"/>
                    <a:gd name="connsiteX33" fmla="*/ 180975 w 561975"/>
                    <a:gd name="connsiteY33" fmla="*/ 1707408 h 2583708"/>
                    <a:gd name="connsiteX34" fmla="*/ 161925 w 561975"/>
                    <a:gd name="connsiteY34" fmla="*/ 1678833 h 2583708"/>
                    <a:gd name="connsiteX35" fmla="*/ 152400 w 561975"/>
                    <a:gd name="connsiteY35" fmla="*/ 1640733 h 2583708"/>
                    <a:gd name="connsiteX36" fmla="*/ 133350 w 561975"/>
                    <a:gd name="connsiteY36" fmla="*/ 1583583 h 2583708"/>
                    <a:gd name="connsiteX37" fmla="*/ 114300 w 561975"/>
                    <a:gd name="connsiteY37" fmla="*/ 1507383 h 2583708"/>
                    <a:gd name="connsiteX38" fmla="*/ 95250 w 561975"/>
                    <a:gd name="connsiteY38" fmla="*/ 1431183 h 2583708"/>
                    <a:gd name="connsiteX39" fmla="*/ 57150 w 561975"/>
                    <a:gd name="connsiteY39" fmla="*/ 1307358 h 2583708"/>
                    <a:gd name="connsiteX40" fmla="*/ 28575 w 561975"/>
                    <a:gd name="connsiteY40" fmla="*/ 1135908 h 2583708"/>
                    <a:gd name="connsiteX41" fmla="*/ 0 w 561975"/>
                    <a:gd name="connsiteY41" fmla="*/ 1031133 h 2583708"/>
                    <a:gd name="connsiteX42" fmla="*/ 9525 w 561975"/>
                    <a:gd name="connsiteY42" fmla="*/ 402483 h 2583708"/>
                    <a:gd name="connsiteX43" fmla="*/ 19050 w 561975"/>
                    <a:gd name="connsiteY43" fmla="*/ 373908 h 2583708"/>
                    <a:gd name="connsiteX44" fmla="*/ 38100 w 561975"/>
                    <a:gd name="connsiteY44" fmla="*/ 345333 h 2583708"/>
                    <a:gd name="connsiteX45" fmla="*/ 76200 w 561975"/>
                    <a:gd name="connsiteY45" fmla="*/ 278658 h 2583708"/>
                    <a:gd name="connsiteX46" fmla="*/ 95250 w 561975"/>
                    <a:gd name="connsiteY46" fmla="*/ 221508 h 2583708"/>
                    <a:gd name="connsiteX47" fmla="*/ 104775 w 561975"/>
                    <a:gd name="connsiteY47" fmla="*/ 192933 h 2583708"/>
                    <a:gd name="connsiteX48" fmla="*/ 133350 w 561975"/>
                    <a:gd name="connsiteY48" fmla="*/ 164358 h 2583708"/>
                    <a:gd name="connsiteX49" fmla="*/ 171450 w 561975"/>
                    <a:gd name="connsiteY49" fmla="*/ 107208 h 2583708"/>
                    <a:gd name="connsiteX50" fmla="*/ 219075 w 561975"/>
                    <a:gd name="connsiteY50" fmla="*/ 40533 h 2583708"/>
                    <a:gd name="connsiteX51" fmla="*/ 228600 w 561975"/>
                    <a:gd name="connsiteY51" fmla="*/ 21483 h 2583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561975" h="2583708">
                      <a:moveTo>
                        <a:pt x="219075" y="2583708"/>
                      </a:moveTo>
                      <a:cubicBezTo>
                        <a:pt x="228600" y="2567833"/>
                        <a:pt x="239371" y="2552642"/>
                        <a:pt x="247650" y="2536083"/>
                      </a:cubicBezTo>
                      <a:cubicBezTo>
                        <a:pt x="259374" y="2512635"/>
                        <a:pt x="263042" y="2472308"/>
                        <a:pt x="266700" y="2450358"/>
                      </a:cubicBezTo>
                      <a:cubicBezTo>
                        <a:pt x="263525" y="1783608"/>
                        <a:pt x="263264" y="1116838"/>
                        <a:pt x="257175" y="450108"/>
                      </a:cubicBezTo>
                      <a:cubicBezTo>
                        <a:pt x="256655" y="393175"/>
                        <a:pt x="249865" y="373242"/>
                        <a:pt x="238125" y="326283"/>
                      </a:cubicBezTo>
                      <a:cubicBezTo>
                        <a:pt x="241300" y="218333"/>
                        <a:pt x="237247" y="109927"/>
                        <a:pt x="247650" y="2433"/>
                      </a:cubicBezTo>
                      <a:cubicBezTo>
                        <a:pt x="248753" y="-8961"/>
                        <a:pt x="258605" y="22913"/>
                        <a:pt x="266700" y="31008"/>
                      </a:cubicBezTo>
                      <a:cubicBezTo>
                        <a:pt x="274795" y="39103"/>
                        <a:pt x="285750" y="43708"/>
                        <a:pt x="295275" y="50058"/>
                      </a:cubicBezTo>
                      <a:cubicBezTo>
                        <a:pt x="338944" y="115562"/>
                        <a:pt x="311655" y="99968"/>
                        <a:pt x="361950" y="116733"/>
                      </a:cubicBezTo>
                      <a:lnTo>
                        <a:pt x="400050" y="173883"/>
                      </a:lnTo>
                      <a:cubicBezTo>
                        <a:pt x="406400" y="183408"/>
                        <a:pt x="415480" y="191598"/>
                        <a:pt x="419100" y="202458"/>
                      </a:cubicBezTo>
                      <a:cubicBezTo>
                        <a:pt x="433645" y="246093"/>
                        <a:pt x="422601" y="223001"/>
                        <a:pt x="457200" y="269133"/>
                      </a:cubicBezTo>
                      <a:cubicBezTo>
                        <a:pt x="462033" y="288467"/>
                        <a:pt x="468051" y="316677"/>
                        <a:pt x="476250" y="335808"/>
                      </a:cubicBezTo>
                      <a:cubicBezTo>
                        <a:pt x="508075" y="410067"/>
                        <a:pt x="485443" y="334701"/>
                        <a:pt x="514350" y="431058"/>
                      </a:cubicBezTo>
                      <a:cubicBezTo>
                        <a:pt x="527836" y="476010"/>
                        <a:pt x="526646" y="491328"/>
                        <a:pt x="533400" y="545358"/>
                      </a:cubicBezTo>
                      <a:cubicBezTo>
                        <a:pt x="536575" y="735858"/>
                        <a:pt x="537065" y="926422"/>
                        <a:pt x="542925" y="1116858"/>
                      </a:cubicBezTo>
                      <a:cubicBezTo>
                        <a:pt x="543423" y="1133040"/>
                        <a:pt x="550558" y="1148405"/>
                        <a:pt x="552450" y="1164483"/>
                      </a:cubicBezTo>
                      <a:cubicBezTo>
                        <a:pt x="556917" y="1202453"/>
                        <a:pt x="558800" y="1240683"/>
                        <a:pt x="561975" y="1278783"/>
                      </a:cubicBezTo>
                      <a:cubicBezTo>
                        <a:pt x="558800" y="1380383"/>
                        <a:pt x="558089" y="1482090"/>
                        <a:pt x="552450" y="1583583"/>
                      </a:cubicBezTo>
                      <a:cubicBezTo>
                        <a:pt x="552069" y="1590450"/>
                        <a:pt x="538184" y="1640689"/>
                        <a:pt x="533400" y="1650258"/>
                      </a:cubicBezTo>
                      <a:cubicBezTo>
                        <a:pt x="528280" y="1660497"/>
                        <a:pt x="519470" y="1668594"/>
                        <a:pt x="514350" y="1678833"/>
                      </a:cubicBezTo>
                      <a:cubicBezTo>
                        <a:pt x="509860" y="1687813"/>
                        <a:pt x="509315" y="1698428"/>
                        <a:pt x="504825" y="1707408"/>
                      </a:cubicBezTo>
                      <a:cubicBezTo>
                        <a:pt x="499705" y="1717647"/>
                        <a:pt x="490895" y="1725744"/>
                        <a:pt x="485775" y="1735983"/>
                      </a:cubicBezTo>
                      <a:cubicBezTo>
                        <a:pt x="481285" y="1744963"/>
                        <a:pt x="481126" y="1755781"/>
                        <a:pt x="476250" y="1764558"/>
                      </a:cubicBezTo>
                      <a:cubicBezTo>
                        <a:pt x="456706" y="1799737"/>
                        <a:pt x="439026" y="1825040"/>
                        <a:pt x="409575" y="1850283"/>
                      </a:cubicBezTo>
                      <a:cubicBezTo>
                        <a:pt x="397522" y="1860614"/>
                        <a:pt x="385258" y="1870982"/>
                        <a:pt x="371475" y="1878858"/>
                      </a:cubicBezTo>
                      <a:cubicBezTo>
                        <a:pt x="362758" y="1883839"/>
                        <a:pt x="352425" y="1885208"/>
                        <a:pt x="342900" y="1888383"/>
                      </a:cubicBezTo>
                      <a:cubicBezTo>
                        <a:pt x="336428" y="1897012"/>
                        <a:pt x="302239" y="1941130"/>
                        <a:pt x="295275" y="1955058"/>
                      </a:cubicBezTo>
                      <a:cubicBezTo>
                        <a:pt x="290785" y="1964038"/>
                        <a:pt x="290240" y="1974653"/>
                        <a:pt x="285750" y="1983633"/>
                      </a:cubicBezTo>
                      <a:cubicBezTo>
                        <a:pt x="280630" y="1993872"/>
                        <a:pt x="278148" y="2012208"/>
                        <a:pt x="266700" y="2012208"/>
                      </a:cubicBezTo>
                      <a:cubicBezTo>
                        <a:pt x="256660" y="2012208"/>
                        <a:pt x="273050" y="1993158"/>
                        <a:pt x="276225" y="1983633"/>
                      </a:cubicBezTo>
                      <a:cubicBezTo>
                        <a:pt x="273050" y="1942358"/>
                        <a:pt x="271835" y="1900885"/>
                        <a:pt x="266700" y="1859808"/>
                      </a:cubicBezTo>
                      <a:cubicBezTo>
                        <a:pt x="262831" y="1828857"/>
                        <a:pt x="233336" y="1795475"/>
                        <a:pt x="219075" y="1774083"/>
                      </a:cubicBezTo>
                      <a:cubicBezTo>
                        <a:pt x="172663" y="1704465"/>
                        <a:pt x="229314" y="1792001"/>
                        <a:pt x="180975" y="1707408"/>
                      </a:cubicBezTo>
                      <a:cubicBezTo>
                        <a:pt x="175295" y="1697469"/>
                        <a:pt x="168275" y="1688358"/>
                        <a:pt x="161925" y="1678833"/>
                      </a:cubicBezTo>
                      <a:cubicBezTo>
                        <a:pt x="158750" y="1666133"/>
                        <a:pt x="156162" y="1653272"/>
                        <a:pt x="152400" y="1640733"/>
                      </a:cubicBezTo>
                      <a:cubicBezTo>
                        <a:pt x="146630" y="1621499"/>
                        <a:pt x="137288" y="1603274"/>
                        <a:pt x="133350" y="1583583"/>
                      </a:cubicBezTo>
                      <a:cubicBezTo>
                        <a:pt x="110049" y="1467079"/>
                        <a:pt x="136267" y="1587928"/>
                        <a:pt x="114300" y="1507383"/>
                      </a:cubicBezTo>
                      <a:cubicBezTo>
                        <a:pt x="107411" y="1482124"/>
                        <a:pt x="103529" y="1456021"/>
                        <a:pt x="95250" y="1431183"/>
                      </a:cubicBezTo>
                      <a:cubicBezTo>
                        <a:pt x="68891" y="1352105"/>
                        <a:pt x="81717" y="1393341"/>
                        <a:pt x="57150" y="1307358"/>
                      </a:cubicBezTo>
                      <a:cubicBezTo>
                        <a:pt x="38172" y="1155534"/>
                        <a:pt x="59522" y="1311276"/>
                        <a:pt x="28575" y="1135908"/>
                      </a:cubicBezTo>
                      <a:cubicBezTo>
                        <a:pt x="12848" y="1046789"/>
                        <a:pt x="31743" y="1094618"/>
                        <a:pt x="0" y="1031133"/>
                      </a:cubicBezTo>
                      <a:cubicBezTo>
                        <a:pt x="3175" y="821583"/>
                        <a:pt x="3453" y="611969"/>
                        <a:pt x="9525" y="402483"/>
                      </a:cubicBezTo>
                      <a:cubicBezTo>
                        <a:pt x="9816" y="392447"/>
                        <a:pt x="14560" y="382888"/>
                        <a:pt x="19050" y="373908"/>
                      </a:cubicBezTo>
                      <a:cubicBezTo>
                        <a:pt x="24170" y="363669"/>
                        <a:pt x="32980" y="355572"/>
                        <a:pt x="38100" y="345333"/>
                      </a:cubicBezTo>
                      <a:cubicBezTo>
                        <a:pt x="74463" y="272607"/>
                        <a:pt x="7104" y="370786"/>
                        <a:pt x="76200" y="278658"/>
                      </a:cubicBezTo>
                      <a:lnTo>
                        <a:pt x="95250" y="221508"/>
                      </a:lnTo>
                      <a:cubicBezTo>
                        <a:pt x="98425" y="211983"/>
                        <a:pt x="97675" y="200033"/>
                        <a:pt x="104775" y="192933"/>
                      </a:cubicBezTo>
                      <a:lnTo>
                        <a:pt x="133350" y="164358"/>
                      </a:lnTo>
                      <a:cubicBezTo>
                        <a:pt x="149552" y="115752"/>
                        <a:pt x="132532" y="152612"/>
                        <a:pt x="171450" y="107208"/>
                      </a:cubicBezTo>
                      <a:cubicBezTo>
                        <a:pt x="182203" y="94663"/>
                        <a:pt x="209024" y="57285"/>
                        <a:pt x="219075" y="40533"/>
                      </a:cubicBezTo>
                      <a:cubicBezTo>
                        <a:pt x="222728" y="34445"/>
                        <a:pt x="225425" y="27833"/>
                        <a:pt x="228600" y="21483"/>
                      </a:cubicBezTo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Freeform 92"/>
                <p:cNvSpPr/>
                <p:nvPr/>
              </p:nvSpPr>
              <p:spPr>
                <a:xfrm rot="1119250">
                  <a:off x="4384333" y="2553543"/>
                  <a:ext cx="561975" cy="2404377"/>
                </a:xfrm>
                <a:custGeom>
                  <a:avLst/>
                  <a:gdLst>
                    <a:gd name="connsiteX0" fmla="*/ 219075 w 561975"/>
                    <a:gd name="connsiteY0" fmla="*/ 2583708 h 2583708"/>
                    <a:gd name="connsiteX1" fmla="*/ 247650 w 561975"/>
                    <a:gd name="connsiteY1" fmla="*/ 2536083 h 2583708"/>
                    <a:gd name="connsiteX2" fmla="*/ 266700 w 561975"/>
                    <a:gd name="connsiteY2" fmla="*/ 2450358 h 2583708"/>
                    <a:gd name="connsiteX3" fmla="*/ 257175 w 561975"/>
                    <a:gd name="connsiteY3" fmla="*/ 450108 h 2583708"/>
                    <a:gd name="connsiteX4" fmla="*/ 238125 w 561975"/>
                    <a:gd name="connsiteY4" fmla="*/ 326283 h 2583708"/>
                    <a:gd name="connsiteX5" fmla="*/ 247650 w 561975"/>
                    <a:gd name="connsiteY5" fmla="*/ 2433 h 2583708"/>
                    <a:gd name="connsiteX6" fmla="*/ 266700 w 561975"/>
                    <a:gd name="connsiteY6" fmla="*/ 31008 h 2583708"/>
                    <a:gd name="connsiteX7" fmla="*/ 295275 w 561975"/>
                    <a:gd name="connsiteY7" fmla="*/ 50058 h 2583708"/>
                    <a:gd name="connsiteX8" fmla="*/ 361950 w 561975"/>
                    <a:gd name="connsiteY8" fmla="*/ 116733 h 2583708"/>
                    <a:gd name="connsiteX9" fmla="*/ 400050 w 561975"/>
                    <a:gd name="connsiteY9" fmla="*/ 173883 h 2583708"/>
                    <a:gd name="connsiteX10" fmla="*/ 419100 w 561975"/>
                    <a:gd name="connsiteY10" fmla="*/ 202458 h 2583708"/>
                    <a:gd name="connsiteX11" fmla="*/ 457200 w 561975"/>
                    <a:gd name="connsiteY11" fmla="*/ 269133 h 2583708"/>
                    <a:gd name="connsiteX12" fmla="*/ 476250 w 561975"/>
                    <a:gd name="connsiteY12" fmla="*/ 335808 h 2583708"/>
                    <a:gd name="connsiteX13" fmla="*/ 514350 w 561975"/>
                    <a:gd name="connsiteY13" fmla="*/ 431058 h 2583708"/>
                    <a:gd name="connsiteX14" fmla="*/ 533400 w 561975"/>
                    <a:gd name="connsiteY14" fmla="*/ 545358 h 2583708"/>
                    <a:gd name="connsiteX15" fmla="*/ 542925 w 561975"/>
                    <a:gd name="connsiteY15" fmla="*/ 1116858 h 2583708"/>
                    <a:gd name="connsiteX16" fmla="*/ 552450 w 561975"/>
                    <a:gd name="connsiteY16" fmla="*/ 1164483 h 2583708"/>
                    <a:gd name="connsiteX17" fmla="*/ 561975 w 561975"/>
                    <a:gd name="connsiteY17" fmla="*/ 1278783 h 2583708"/>
                    <a:gd name="connsiteX18" fmla="*/ 552450 w 561975"/>
                    <a:gd name="connsiteY18" fmla="*/ 1583583 h 2583708"/>
                    <a:gd name="connsiteX19" fmla="*/ 533400 w 561975"/>
                    <a:gd name="connsiteY19" fmla="*/ 1650258 h 2583708"/>
                    <a:gd name="connsiteX20" fmla="*/ 514350 w 561975"/>
                    <a:gd name="connsiteY20" fmla="*/ 1678833 h 2583708"/>
                    <a:gd name="connsiteX21" fmla="*/ 504825 w 561975"/>
                    <a:gd name="connsiteY21" fmla="*/ 1707408 h 2583708"/>
                    <a:gd name="connsiteX22" fmla="*/ 485775 w 561975"/>
                    <a:gd name="connsiteY22" fmla="*/ 1735983 h 2583708"/>
                    <a:gd name="connsiteX23" fmla="*/ 476250 w 561975"/>
                    <a:gd name="connsiteY23" fmla="*/ 1764558 h 2583708"/>
                    <a:gd name="connsiteX24" fmla="*/ 409575 w 561975"/>
                    <a:gd name="connsiteY24" fmla="*/ 1850283 h 2583708"/>
                    <a:gd name="connsiteX25" fmla="*/ 371475 w 561975"/>
                    <a:gd name="connsiteY25" fmla="*/ 1878858 h 2583708"/>
                    <a:gd name="connsiteX26" fmla="*/ 342900 w 561975"/>
                    <a:gd name="connsiteY26" fmla="*/ 1888383 h 2583708"/>
                    <a:gd name="connsiteX27" fmla="*/ 295275 w 561975"/>
                    <a:gd name="connsiteY27" fmla="*/ 1955058 h 2583708"/>
                    <a:gd name="connsiteX28" fmla="*/ 285750 w 561975"/>
                    <a:gd name="connsiteY28" fmla="*/ 1983633 h 2583708"/>
                    <a:gd name="connsiteX29" fmla="*/ 266700 w 561975"/>
                    <a:gd name="connsiteY29" fmla="*/ 2012208 h 2583708"/>
                    <a:gd name="connsiteX30" fmla="*/ 276225 w 561975"/>
                    <a:gd name="connsiteY30" fmla="*/ 1983633 h 2583708"/>
                    <a:gd name="connsiteX31" fmla="*/ 266700 w 561975"/>
                    <a:gd name="connsiteY31" fmla="*/ 1859808 h 2583708"/>
                    <a:gd name="connsiteX32" fmla="*/ 219075 w 561975"/>
                    <a:gd name="connsiteY32" fmla="*/ 1774083 h 2583708"/>
                    <a:gd name="connsiteX33" fmla="*/ 180975 w 561975"/>
                    <a:gd name="connsiteY33" fmla="*/ 1707408 h 2583708"/>
                    <a:gd name="connsiteX34" fmla="*/ 161925 w 561975"/>
                    <a:gd name="connsiteY34" fmla="*/ 1678833 h 2583708"/>
                    <a:gd name="connsiteX35" fmla="*/ 152400 w 561975"/>
                    <a:gd name="connsiteY35" fmla="*/ 1640733 h 2583708"/>
                    <a:gd name="connsiteX36" fmla="*/ 133350 w 561975"/>
                    <a:gd name="connsiteY36" fmla="*/ 1583583 h 2583708"/>
                    <a:gd name="connsiteX37" fmla="*/ 114300 w 561975"/>
                    <a:gd name="connsiteY37" fmla="*/ 1507383 h 2583708"/>
                    <a:gd name="connsiteX38" fmla="*/ 95250 w 561975"/>
                    <a:gd name="connsiteY38" fmla="*/ 1431183 h 2583708"/>
                    <a:gd name="connsiteX39" fmla="*/ 57150 w 561975"/>
                    <a:gd name="connsiteY39" fmla="*/ 1307358 h 2583708"/>
                    <a:gd name="connsiteX40" fmla="*/ 28575 w 561975"/>
                    <a:gd name="connsiteY40" fmla="*/ 1135908 h 2583708"/>
                    <a:gd name="connsiteX41" fmla="*/ 0 w 561975"/>
                    <a:gd name="connsiteY41" fmla="*/ 1031133 h 2583708"/>
                    <a:gd name="connsiteX42" fmla="*/ 9525 w 561975"/>
                    <a:gd name="connsiteY42" fmla="*/ 402483 h 2583708"/>
                    <a:gd name="connsiteX43" fmla="*/ 19050 w 561975"/>
                    <a:gd name="connsiteY43" fmla="*/ 373908 h 2583708"/>
                    <a:gd name="connsiteX44" fmla="*/ 38100 w 561975"/>
                    <a:gd name="connsiteY44" fmla="*/ 345333 h 2583708"/>
                    <a:gd name="connsiteX45" fmla="*/ 76200 w 561975"/>
                    <a:gd name="connsiteY45" fmla="*/ 278658 h 2583708"/>
                    <a:gd name="connsiteX46" fmla="*/ 95250 w 561975"/>
                    <a:gd name="connsiteY46" fmla="*/ 221508 h 2583708"/>
                    <a:gd name="connsiteX47" fmla="*/ 104775 w 561975"/>
                    <a:gd name="connsiteY47" fmla="*/ 192933 h 2583708"/>
                    <a:gd name="connsiteX48" fmla="*/ 133350 w 561975"/>
                    <a:gd name="connsiteY48" fmla="*/ 164358 h 2583708"/>
                    <a:gd name="connsiteX49" fmla="*/ 171450 w 561975"/>
                    <a:gd name="connsiteY49" fmla="*/ 107208 h 2583708"/>
                    <a:gd name="connsiteX50" fmla="*/ 219075 w 561975"/>
                    <a:gd name="connsiteY50" fmla="*/ 40533 h 2583708"/>
                    <a:gd name="connsiteX51" fmla="*/ 228600 w 561975"/>
                    <a:gd name="connsiteY51" fmla="*/ 21483 h 2583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561975" h="2583708">
                      <a:moveTo>
                        <a:pt x="219075" y="2583708"/>
                      </a:moveTo>
                      <a:cubicBezTo>
                        <a:pt x="228600" y="2567833"/>
                        <a:pt x="239371" y="2552642"/>
                        <a:pt x="247650" y="2536083"/>
                      </a:cubicBezTo>
                      <a:cubicBezTo>
                        <a:pt x="259374" y="2512635"/>
                        <a:pt x="263042" y="2472308"/>
                        <a:pt x="266700" y="2450358"/>
                      </a:cubicBezTo>
                      <a:cubicBezTo>
                        <a:pt x="263525" y="1783608"/>
                        <a:pt x="263264" y="1116838"/>
                        <a:pt x="257175" y="450108"/>
                      </a:cubicBezTo>
                      <a:cubicBezTo>
                        <a:pt x="256655" y="393175"/>
                        <a:pt x="249865" y="373242"/>
                        <a:pt x="238125" y="326283"/>
                      </a:cubicBezTo>
                      <a:cubicBezTo>
                        <a:pt x="241300" y="218333"/>
                        <a:pt x="237247" y="109927"/>
                        <a:pt x="247650" y="2433"/>
                      </a:cubicBezTo>
                      <a:cubicBezTo>
                        <a:pt x="248753" y="-8961"/>
                        <a:pt x="258605" y="22913"/>
                        <a:pt x="266700" y="31008"/>
                      </a:cubicBezTo>
                      <a:cubicBezTo>
                        <a:pt x="274795" y="39103"/>
                        <a:pt x="285750" y="43708"/>
                        <a:pt x="295275" y="50058"/>
                      </a:cubicBezTo>
                      <a:cubicBezTo>
                        <a:pt x="338944" y="115562"/>
                        <a:pt x="311655" y="99968"/>
                        <a:pt x="361950" y="116733"/>
                      </a:cubicBezTo>
                      <a:lnTo>
                        <a:pt x="400050" y="173883"/>
                      </a:lnTo>
                      <a:cubicBezTo>
                        <a:pt x="406400" y="183408"/>
                        <a:pt x="415480" y="191598"/>
                        <a:pt x="419100" y="202458"/>
                      </a:cubicBezTo>
                      <a:cubicBezTo>
                        <a:pt x="433645" y="246093"/>
                        <a:pt x="422601" y="223001"/>
                        <a:pt x="457200" y="269133"/>
                      </a:cubicBezTo>
                      <a:cubicBezTo>
                        <a:pt x="462033" y="288467"/>
                        <a:pt x="468051" y="316677"/>
                        <a:pt x="476250" y="335808"/>
                      </a:cubicBezTo>
                      <a:cubicBezTo>
                        <a:pt x="508075" y="410067"/>
                        <a:pt x="485443" y="334701"/>
                        <a:pt x="514350" y="431058"/>
                      </a:cubicBezTo>
                      <a:cubicBezTo>
                        <a:pt x="527836" y="476010"/>
                        <a:pt x="526646" y="491328"/>
                        <a:pt x="533400" y="545358"/>
                      </a:cubicBezTo>
                      <a:cubicBezTo>
                        <a:pt x="536575" y="735858"/>
                        <a:pt x="537065" y="926422"/>
                        <a:pt x="542925" y="1116858"/>
                      </a:cubicBezTo>
                      <a:cubicBezTo>
                        <a:pt x="543423" y="1133040"/>
                        <a:pt x="550558" y="1148405"/>
                        <a:pt x="552450" y="1164483"/>
                      </a:cubicBezTo>
                      <a:cubicBezTo>
                        <a:pt x="556917" y="1202453"/>
                        <a:pt x="558800" y="1240683"/>
                        <a:pt x="561975" y="1278783"/>
                      </a:cubicBezTo>
                      <a:cubicBezTo>
                        <a:pt x="558800" y="1380383"/>
                        <a:pt x="558089" y="1482090"/>
                        <a:pt x="552450" y="1583583"/>
                      </a:cubicBezTo>
                      <a:cubicBezTo>
                        <a:pt x="552069" y="1590450"/>
                        <a:pt x="538184" y="1640689"/>
                        <a:pt x="533400" y="1650258"/>
                      </a:cubicBezTo>
                      <a:cubicBezTo>
                        <a:pt x="528280" y="1660497"/>
                        <a:pt x="519470" y="1668594"/>
                        <a:pt x="514350" y="1678833"/>
                      </a:cubicBezTo>
                      <a:cubicBezTo>
                        <a:pt x="509860" y="1687813"/>
                        <a:pt x="509315" y="1698428"/>
                        <a:pt x="504825" y="1707408"/>
                      </a:cubicBezTo>
                      <a:cubicBezTo>
                        <a:pt x="499705" y="1717647"/>
                        <a:pt x="490895" y="1725744"/>
                        <a:pt x="485775" y="1735983"/>
                      </a:cubicBezTo>
                      <a:cubicBezTo>
                        <a:pt x="481285" y="1744963"/>
                        <a:pt x="481126" y="1755781"/>
                        <a:pt x="476250" y="1764558"/>
                      </a:cubicBezTo>
                      <a:cubicBezTo>
                        <a:pt x="456706" y="1799737"/>
                        <a:pt x="439026" y="1825040"/>
                        <a:pt x="409575" y="1850283"/>
                      </a:cubicBezTo>
                      <a:cubicBezTo>
                        <a:pt x="397522" y="1860614"/>
                        <a:pt x="385258" y="1870982"/>
                        <a:pt x="371475" y="1878858"/>
                      </a:cubicBezTo>
                      <a:cubicBezTo>
                        <a:pt x="362758" y="1883839"/>
                        <a:pt x="352425" y="1885208"/>
                        <a:pt x="342900" y="1888383"/>
                      </a:cubicBezTo>
                      <a:cubicBezTo>
                        <a:pt x="336428" y="1897012"/>
                        <a:pt x="302239" y="1941130"/>
                        <a:pt x="295275" y="1955058"/>
                      </a:cubicBezTo>
                      <a:cubicBezTo>
                        <a:pt x="290785" y="1964038"/>
                        <a:pt x="290240" y="1974653"/>
                        <a:pt x="285750" y="1983633"/>
                      </a:cubicBezTo>
                      <a:cubicBezTo>
                        <a:pt x="280630" y="1993872"/>
                        <a:pt x="278148" y="2012208"/>
                        <a:pt x="266700" y="2012208"/>
                      </a:cubicBezTo>
                      <a:cubicBezTo>
                        <a:pt x="256660" y="2012208"/>
                        <a:pt x="273050" y="1993158"/>
                        <a:pt x="276225" y="1983633"/>
                      </a:cubicBezTo>
                      <a:cubicBezTo>
                        <a:pt x="273050" y="1942358"/>
                        <a:pt x="271835" y="1900885"/>
                        <a:pt x="266700" y="1859808"/>
                      </a:cubicBezTo>
                      <a:cubicBezTo>
                        <a:pt x="262831" y="1828857"/>
                        <a:pt x="233336" y="1795475"/>
                        <a:pt x="219075" y="1774083"/>
                      </a:cubicBezTo>
                      <a:cubicBezTo>
                        <a:pt x="172663" y="1704465"/>
                        <a:pt x="229314" y="1792001"/>
                        <a:pt x="180975" y="1707408"/>
                      </a:cubicBezTo>
                      <a:cubicBezTo>
                        <a:pt x="175295" y="1697469"/>
                        <a:pt x="168275" y="1688358"/>
                        <a:pt x="161925" y="1678833"/>
                      </a:cubicBezTo>
                      <a:cubicBezTo>
                        <a:pt x="158750" y="1666133"/>
                        <a:pt x="156162" y="1653272"/>
                        <a:pt x="152400" y="1640733"/>
                      </a:cubicBezTo>
                      <a:cubicBezTo>
                        <a:pt x="146630" y="1621499"/>
                        <a:pt x="137288" y="1603274"/>
                        <a:pt x="133350" y="1583583"/>
                      </a:cubicBezTo>
                      <a:cubicBezTo>
                        <a:pt x="110049" y="1467079"/>
                        <a:pt x="136267" y="1587928"/>
                        <a:pt x="114300" y="1507383"/>
                      </a:cubicBezTo>
                      <a:cubicBezTo>
                        <a:pt x="107411" y="1482124"/>
                        <a:pt x="103529" y="1456021"/>
                        <a:pt x="95250" y="1431183"/>
                      </a:cubicBezTo>
                      <a:cubicBezTo>
                        <a:pt x="68891" y="1352105"/>
                        <a:pt x="81717" y="1393341"/>
                        <a:pt x="57150" y="1307358"/>
                      </a:cubicBezTo>
                      <a:cubicBezTo>
                        <a:pt x="38172" y="1155534"/>
                        <a:pt x="59522" y="1311276"/>
                        <a:pt x="28575" y="1135908"/>
                      </a:cubicBezTo>
                      <a:cubicBezTo>
                        <a:pt x="12848" y="1046789"/>
                        <a:pt x="31743" y="1094618"/>
                        <a:pt x="0" y="1031133"/>
                      </a:cubicBezTo>
                      <a:cubicBezTo>
                        <a:pt x="3175" y="821583"/>
                        <a:pt x="3453" y="611969"/>
                        <a:pt x="9525" y="402483"/>
                      </a:cubicBezTo>
                      <a:cubicBezTo>
                        <a:pt x="9816" y="392447"/>
                        <a:pt x="14560" y="382888"/>
                        <a:pt x="19050" y="373908"/>
                      </a:cubicBezTo>
                      <a:cubicBezTo>
                        <a:pt x="24170" y="363669"/>
                        <a:pt x="32980" y="355572"/>
                        <a:pt x="38100" y="345333"/>
                      </a:cubicBezTo>
                      <a:cubicBezTo>
                        <a:pt x="74463" y="272607"/>
                        <a:pt x="7104" y="370786"/>
                        <a:pt x="76200" y="278658"/>
                      </a:cubicBezTo>
                      <a:lnTo>
                        <a:pt x="95250" y="221508"/>
                      </a:lnTo>
                      <a:cubicBezTo>
                        <a:pt x="98425" y="211983"/>
                        <a:pt x="97675" y="200033"/>
                        <a:pt x="104775" y="192933"/>
                      </a:cubicBezTo>
                      <a:lnTo>
                        <a:pt x="133350" y="164358"/>
                      </a:lnTo>
                      <a:cubicBezTo>
                        <a:pt x="149552" y="115752"/>
                        <a:pt x="132532" y="152612"/>
                        <a:pt x="171450" y="107208"/>
                      </a:cubicBezTo>
                      <a:cubicBezTo>
                        <a:pt x="182203" y="94663"/>
                        <a:pt x="209024" y="57285"/>
                        <a:pt x="219075" y="40533"/>
                      </a:cubicBezTo>
                      <a:cubicBezTo>
                        <a:pt x="222728" y="34445"/>
                        <a:pt x="225425" y="27833"/>
                        <a:pt x="228600" y="21483"/>
                      </a:cubicBezTo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Freeform 93"/>
                <p:cNvSpPr/>
                <p:nvPr/>
              </p:nvSpPr>
              <p:spPr>
                <a:xfrm rot="1696578">
                  <a:off x="4557979" y="2681520"/>
                  <a:ext cx="561975" cy="2349043"/>
                </a:xfrm>
                <a:custGeom>
                  <a:avLst/>
                  <a:gdLst>
                    <a:gd name="connsiteX0" fmla="*/ 219075 w 561975"/>
                    <a:gd name="connsiteY0" fmla="*/ 2583708 h 2583708"/>
                    <a:gd name="connsiteX1" fmla="*/ 247650 w 561975"/>
                    <a:gd name="connsiteY1" fmla="*/ 2536083 h 2583708"/>
                    <a:gd name="connsiteX2" fmla="*/ 266700 w 561975"/>
                    <a:gd name="connsiteY2" fmla="*/ 2450358 h 2583708"/>
                    <a:gd name="connsiteX3" fmla="*/ 257175 w 561975"/>
                    <a:gd name="connsiteY3" fmla="*/ 450108 h 2583708"/>
                    <a:gd name="connsiteX4" fmla="*/ 238125 w 561975"/>
                    <a:gd name="connsiteY4" fmla="*/ 326283 h 2583708"/>
                    <a:gd name="connsiteX5" fmla="*/ 247650 w 561975"/>
                    <a:gd name="connsiteY5" fmla="*/ 2433 h 2583708"/>
                    <a:gd name="connsiteX6" fmla="*/ 266700 w 561975"/>
                    <a:gd name="connsiteY6" fmla="*/ 31008 h 2583708"/>
                    <a:gd name="connsiteX7" fmla="*/ 295275 w 561975"/>
                    <a:gd name="connsiteY7" fmla="*/ 50058 h 2583708"/>
                    <a:gd name="connsiteX8" fmla="*/ 361950 w 561975"/>
                    <a:gd name="connsiteY8" fmla="*/ 116733 h 2583708"/>
                    <a:gd name="connsiteX9" fmla="*/ 400050 w 561975"/>
                    <a:gd name="connsiteY9" fmla="*/ 173883 h 2583708"/>
                    <a:gd name="connsiteX10" fmla="*/ 419100 w 561975"/>
                    <a:gd name="connsiteY10" fmla="*/ 202458 h 2583708"/>
                    <a:gd name="connsiteX11" fmla="*/ 457200 w 561975"/>
                    <a:gd name="connsiteY11" fmla="*/ 269133 h 2583708"/>
                    <a:gd name="connsiteX12" fmla="*/ 476250 w 561975"/>
                    <a:gd name="connsiteY12" fmla="*/ 335808 h 2583708"/>
                    <a:gd name="connsiteX13" fmla="*/ 514350 w 561975"/>
                    <a:gd name="connsiteY13" fmla="*/ 431058 h 2583708"/>
                    <a:gd name="connsiteX14" fmla="*/ 533400 w 561975"/>
                    <a:gd name="connsiteY14" fmla="*/ 545358 h 2583708"/>
                    <a:gd name="connsiteX15" fmla="*/ 542925 w 561975"/>
                    <a:gd name="connsiteY15" fmla="*/ 1116858 h 2583708"/>
                    <a:gd name="connsiteX16" fmla="*/ 552450 w 561975"/>
                    <a:gd name="connsiteY16" fmla="*/ 1164483 h 2583708"/>
                    <a:gd name="connsiteX17" fmla="*/ 561975 w 561975"/>
                    <a:gd name="connsiteY17" fmla="*/ 1278783 h 2583708"/>
                    <a:gd name="connsiteX18" fmla="*/ 552450 w 561975"/>
                    <a:gd name="connsiteY18" fmla="*/ 1583583 h 2583708"/>
                    <a:gd name="connsiteX19" fmla="*/ 533400 w 561975"/>
                    <a:gd name="connsiteY19" fmla="*/ 1650258 h 2583708"/>
                    <a:gd name="connsiteX20" fmla="*/ 514350 w 561975"/>
                    <a:gd name="connsiteY20" fmla="*/ 1678833 h 2583708"/>
                    <a:gd name="connsiteX21" fmla="*/ 504825 w 561975"/>
                    <a:gd name="connsiteY21" fmla="*/ 1707408 h 2583708"/>
                    <a:gd name="connsiteX22" fmla="*/ 485775 w 561975"/>
                    <a:gd name="connsiteY22" fmla="*/ 1735983 h 2583708"/>
                    <a:gd name="connsiteX23" fmla="*/ 476250 w 561975"/>
                    <a:gd name="connsiteY23" fmla="*/ 1764558 h 2583708"/>
                    <a:gd name="connsiteX24" fmla="*/ 409575 w 561975"/>
                    <a:gd name="connsiteY24" fmla="*/ 1850283 h 2583708"/>
                    <a:gd name="connsiteX25" fmla="*/ 371475 w 561975"/>
                    <a:gd name="connsiteY25" fmla="*/ 1878858 h 2583708"/>
                    <a:gd name="connsiteX26" fmla="*/ 342900 w 561975"/>
                    <a:gd name="connsiteY26" fmla="*/ 1888383 h 2583708"/>
                    <a:gd name="connsiteX27" fmla="*/ 295275 w 561975"/>
                    <a:gd name="connsiteY27" fmla="*/ 1955058 h 2583708"/>
                    <a:gd name="connsiteX28" fmla="*/ 285750 w 561975"/>
                    <a:gd name="connsiteY28" fmla="*/ 1983633 h 2583708"/>
                    <a:gd name="connsiteX29" fmla="*/ 266700 w 561975"/>
                    <a:gd name="connsiteY29" fmla="*/ 2012208 h 2583708"/>
                    <a:gd name="connsiteX30" fmla="*/ 276225 w 561975"/>
                    <a:gd name="connsiteY30" fmla="*/ 1983633 h 2583708"/>
                    <a:gd name="connsiteX31" fmla="*/ 266700 w 561975"/>
                    <a:gd name="connsiteY31" fmla="*/ 1859808 h 2583708"/>
                    <a:gd name="connsiteX32" fmla="*/ 219075 w 561975"/>
                    <a:gd name="connsiteY32" fmla="*/ 1774083 h 2583708"/>
                    <a:gd name="connsiteX33" fmla="*/ 180975 w 561975"/>
                    <a:gd name="connsiteY33" fmla="*/ 1707408 h 2583708"/>
                    <a:gd name="connsiteX34" fmla="*/ 161925 w 561975"/>
                    <a:gd name="connsiteY34" fmla="*/ 1678833 h 2583708"/>
                    <a:gd name="connsiteX35" fmla="*/ 152400 w 561975"/>
                    <a:gd name="connsiteY35" fmla="*/ 1640733 h 2583708"/>
                    <a:gd name="connsiteX36" fmla="*/ 133350 w 561975"/>
                    <a:gd name="connsiteY36" fmla="*/ 1583583 h 2583708"/>
                    <a:gd name="connsiteX37" fmla="*/ 114300 w 561975"/>
                    <a:gd name="connsiteY37" fmla="*/ 1507383 h 2583708"/>
                    <a:gd name="connsiteX38" fmla="*/ 95250 w 561975"/>
                    <a:gd name="connsiteY38" fmla="*/ 1431183 h 2583708"/>
                    <a:gd name="connsiteX39" fmla="*/ 57150 w 561975"/>
                    <a:gd name="connsiteY39" fmla="*/ 1307358 h 2583708"/>
                    <a:gd name="connsiteX40" fmla="*/ 28575 w 561975"/>
                    <a:gd name="connsiteY40" fmla="*/ 1135908 h 2583708"/>
                    <a:gd name="connsiteX41" fmla="*/ 0 w 561975"/>
                    <a:gd name="connsiteY41" fmla="*/ 1031133 h 2583708"/>
                    <a:gd name="connsiteX42" fmla="*/ 9525 w 561975"/>
                    <a:gd name="connsiteY42" fmla="*/ 402483 h 2583708"/>
                    <a:gd name="connsiteX43" fmla="*/ 19050 w 561975"/>
                    <a:gd name="connsiteY43" fmla="*/ 373908 h 2583708"/>
                    <a:gd name="connsiteX44" fmla="*/ 38100 w 561975"/>
                    <a:gd name="connsiteY44" fmla="*/ 345333 h 2583708"/>
                    <a:gd name="connsiteX45" fmla="*/ 76200 w 561975"/>
                    <a:gd name="connsiteY45" fmla="*/ 278658 h 2583708"/>
                    <a:gd name="connsiteX46" fmla="*/ 95250 w 561975"/>
                    <a:gd name="connsiteY46" fmla="*/ 221508 h 2583708"/>
                    <a:gd name="connsiteX47" fmla="*/ 104775 w 561975"/>
                    <a:gd name="connsiteY47" fmla="*/ 192933 h 2583708"/>
                    <a:gd name="connsiteX48" fmla="*/ 133350 w 561975"/>
                    <a:gd name="connsiteY48" fmla="*/ 164358 h 2583708"/>
                    <a:gd name="connsiteX49" fmla="*/ 171450 w 561975"/>
                    <a:gd name="connsiteY49" fmla="*/ 107208 h 2583708"/>
                    <a:gd name="connsiteX50" fmla="*/ 219075 w 561975"/>
                    <a:gd name="connsiteY50" fmla="*/ 40533 h 2583708"/>
                    <a:gd name="connsiteX51" fmla="*/ 228600 w 561975"/>
                    <a:gd name="connsiteY51" fmla="*/ 21483 h 2583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561975" h="2583708">
                      <a:moveTo>
                        <a:pt x="219075" y="2583708"/>
                      </a:moveTo>
                      <a:cubicBezTo>
                        <a:pt x="228600" y="2567833"/>
                        <a:pt x="239371" y="2552642"/>
                        <a:pt x="247650" y="2536083"/>
                      </a:cubicBezTo>
                      <a:cubicBezTo>
                        <a:pt x="259374" y="2512635"/>
                        <a:pt x="263042" y="2472308"/>
                        <a:pt x="266700" y="2450358"/>
                      </a:cubicBezTo>
                      <a:cubicBezTo>
                        <a:pt x="263525" y="1783608"/>
                        <a:pt x="263264" y="1116838"/>
                        <a:pt x="257175" y="450108"/>
                      </a:cubicBezTo>
                      <a:cubicBezTo>
                        <a:pt x="256655" y="393175"/>
                        <a:pt x="249865" y="373242"/>
                        <a:pt x="238125" y="326283"/>
                      </a:cubicBezTo>
                      <a:cubicBezTo>
                        <a:pt x="241300" y="218333"/>
                        <a:pt x="237247" y="109927"/>
                        <a:pt x="247650" y="2433"/>
                      </a:cubicBezTo>
                      <a:cubicBezTo>
                        <a:pt x="248753" y="-8961"/>
                        <a:pt x="258605" y="22913"/>
                        <a:pt x="266700" y="31008"/>
                      </a:cubicBezTo>
                      <a:cubicBezTo>
                        <a:pt x="274795" y="39103"/>
                        <a:pt x="285750" y="43708"/>
                        <a:pt x="295275" y="50058"/>
                      </a:cubicBezTo>
                      <a:cubicBezTo>
                        <a:pt x="338944" y="115562"/>
                        <a:pt x="311655" y="99968"/>
                        <a:pt x="361950" y="116733"/>
                      </a:cubicBezTo>
                      <a:lnTo>
                        <a:pt x="400050" y="173883"/>
                      </a:lnTo>
                      <a:cubicBezTo>
                        <a:pt x="406400" y="183408"/>
                        <a:pt x="415480" y="191598"/>
                        <a:pt x="419100" y="202458"/>
                      </a:cubicBezTo>
                      <a:cubicBezTo>
                        <a:pt x="433645" y="246093"/>
                        <a:pt x="422601" y="223001"/>
                        <a:pt x="457200" y="269133"/>
                      </a:cubicBezTo>
                      <a:cubicBezTo>
                        <a:pt x="462033" y="288467"/>
                        <a:pt x="468051" y="316677"/>
                        <a:pt x="476250" y="335808"/>
                      </a:cubicBezTo>
                      <a:cubicBezTo>
                        <a:pt x="508075" y="410067"/>
                        <a:pt x="485443" y="334701"/>
                        <a:pt x="514350" y="431058"/>
                      </a:cubicBezTo>
                      <a:cubicBezTo>
                        <a:pt x="527836" y="476010"/>
                        <a:pt x="526646" y="491328"/>
                        <a:pt x="533400" y="545358"/>
                      </a:cubicBezTo>
                      <a:cubicBezTo>
                        <a:pt x="536575" y="735858"/>
                        <a:pt x="537065" y="926422"/>
                        <a:pt x="542925" y="1116858"/>
                      </a:cubicBezTo>
                      <a:cubicBezTo>
                        <a:pt x="543423" y="1133040"/>
                        <a:pt x="550558" y="1148405"/>
                        <a:pt x="552450" y="1164483"/>
                      </a:cubicBezTo>
                      <a:cubicBezTo>
                        <a:pt x="556917" y="1202453"/>
                        <a:pt x="558800" y="1240683"/>
                        <a:pt x="561975" y="1278783"/>
                      </a:cubicBezTo>
                      <a:cubicBezTo>
                        <a:pt x="558800" y="1380383"/>
                        <a:pt x="558089" y="1482090"/>
                        <a:pt x="552450" y="1583583"/>
                      </a:cubicBezTo>
                      <a:cubicBezTo>
                        <a:pt x="552069" y="1590450"/>
                        <a:pt x="538184" y="1640689"/>
                        <a:pt x="533400" y="1650258"/>
                      </a:cubicBezTo>
                      <a:cubicBezTo>
                        <a:pt x="528280" y="1660497"/>
                        <a:pt x="519470" y="1668594"/>
                        <a:pt x="514350" y="1678833"/>
                      </a:cubicBezTo>
                      <a:cubicBezTo>
                        <a:pt x="509860" y="1687813"/>
                        <a:pt x="509315" y="1698428"/>
                        <a:pt x="504825" y="1707408"/>
                      </a:cubicBezTo>
                      <a:cubicBezTo>
                        <a:pt x="499705" y="1717647"/>
                        <a:pt x="490895" y="1725744"/>
                        <a:pt x="485775" y="1735983"/>
                      </a:cubicBezTo>
                      <a:cubicBezTo>
                        <a:pt x="481285" y="1744963"/>
                        <a:pt x="481126" y="1755781"/>
                        <a:pt x="476250" y="1764558"/>
                      </a:cubicBezTo>
                      <a:cubicBezTo>
                        <a:pt x="456706" y="1799737"/>
                        <a:pt x="439026" y="1825040"/>
                        <a:pt x="409575" y="1850283"/>
                      </a:cubicBezTo>
                      <a:cubicBezTo>
                        <a:pt x="397522" y="1860614"/>
                        <a:pt x="385258" y="1870982"/>
                        <a:pt x="371475" y="1878858"/>
                      </a:cubicBezTo>
                      <a:cubicBezTo>
                        <a:pt x="362758" y="1883839"/>
                        <a:pt x="352425" y="1885208"/>
                        <a:pt x="342900" y="1888383"/>
                      </a:cubicBezTo>
                      <a:cubicBezTo>
                        <a:pt x="336428" y="1897012"/>
                        <a:pt x="302239" y="1941130"/>
                        <a:pt x="295275" y="1955058"/>
                      </a:cubicBezTo>
                      <a:cubicBezTo>
                        <a:pt x="290785" y="1964038"/>
                        <a:pt x="290240" y="1974653"/>
                        <a:pt x="285750" y="1983633"/>
                      </a:cubicBezTo>
                      <a:cubicBezTo>
                        <a:pt x="280630" y="1993872"/>
                        <a:pt x="278148" y="2012208"/>
                        <a:pt x="266700" y="2012208"/>
                      </a:cubicBezTo>
                      <a:cubicBezTo>
                        <a:pt x="256660" y="2012208"/>
                        <a:pt x="273050" y="1993158"/>
                        <a:pt x="276225" y="1983633"/>
                      </a:cubicBezTo>
                      <a:cubicBezTo>
                        <a:pt x="273050" y="1942358"/>
                        <a:pt x="271835" y="1900885"/>
                        <a:pt x="266700" y="1859808"/>
                      </a:cubicBezTo>
                      <a:cubicBezTo>
                        <a:pt x="262831" y="1828857"/>
                        <a:pt x="233336" y="1795475"/>
                        <a:pt x="219075" y="1774083"/>
                      </a:cubicBezTo>
                      <a:cubicBezTo>
                        <a:pt x="172663" y="1704465"/>
                        <a:pt x="229314" y="1792001"/>
                        <a:pt x="180975" y="1707408"/>
                      </a:cubicBezTo>
                      <a:cubicBezTo>
                        <a:pt x="175295" y="1697469"/>
                        <a:pt x="168275" y="1688358"/>
                        <a:pt x="161925" y="1678833"/>
                      </a:cubicBezTo>
                      <a:cubicBezTo>
                        <a:pt x="158750" y="1666133"/>
                        <a:pt x="156162" y="1653272"/>
                        <a:pt x="152400" y="1640733"/>
                      </a:cubicBezTo>
                      <a:cubicBezTo>
                        <a:pt x="146630" y="1621499"/>
                        <a:pt x="137288" y="1603274"/>
                        <a:pt x="133350" y="1583583"/>
                      </a:cubicBezTo>
                      <a:cubicBezTo>
                        <a:pt x="110049" y="1467079"/>
                        <a:pt x="136267" y="1587928"/>
                        <a:pt x="114300" y="1507383"/>
                      </a:cubicBezTo>
                      <a:cubicBezTo>
                        <a:pt x="107411" y="1482124"/>
                        <a:pt x="103529" y="1456021"/>
                        <a:pt x="95250" y="1431183"/>
                      </a:cubicBezTo>
                      <a:cubicBezTo>
                        <a:pt x="68891" y="1352105"/>
                        <a:pt x="81717" y="1393341"/>
                        <a:pt x="57150" y="1307358"/>
                      </a:cubicBezTo>
                      <a:cubicBezTo>
                        <a:pt x="38172" y="1155534"/>
                        <a:pt x="59522" y="1311276"/>
                        <a:pt x="28575" y="1135908"/>
                      </a:cubicBezTo>
                      <a:cubicBezTo>
                        <a:pt x="12848" y="1046789"/>
                        <a:pt x="31743" y="1094618"/>
                        <a:pt x="0" y="1031133"/>
                      </a:cubicBezTo>
                      <a:cubicBezTo>
                        <a:pt x="3175" y="821583"/>
                        <a:pt x="3453" y="611969"/>
                        <a:pt x="9525" y="402483"/>
                      </a:cubicBezTo>
                      <a:cubicBezTo>
                        <a:pt x="9816" y="392447"/>
                        <a:pt x="14560" y="382888"/>
                        <a:pt x="19050" y="373908"/>
                      </a:cubicBezTo>
                      <a:cubicBezTo>
                        <a:pt x="24170" y="363669"/>
                        <a:pt x="32980" y="355572"/>
                        <a:pt x="38100" y="345333"/>
                      </a:cubicBezTo>
                      <a:cubicBezTo>
                        <a:pt x="74463" y="272607"/>
                        <a:pt x="7104" y="370786"/>
                        <a:pt x="76200" y="278658"/>
                      </a:cubicBezTo>
                      <a:lnTo>
                        <a:pt x="95250" y="221508"/>
                      </a:lnTo>
                      <a:cubicBezTo>
                        <a:pt x="98425" y="211983"/>
                        <a:pt x="97675" y="200033"/>
                        <a:pt x="104775" y="192933"/>
                      </a:cubicBezTo>
                      <a:lnTo>
                        <a:pt x="133350" y="164358"/>
                      </a:lnTo>
                      <a:cubicBezTo>
                        <a:pt x="149552" y="115752"/>
                        <a:pt x="132532" y="152612"/>
                        <a:pt x="171450" y="107208"/>
                      </a:cubicBezTo>
                      <a:cubicBezTo>
                        <a:pt x="182203" y="94663"/>
                        <a:pt x="209024" y="57285"/>
                        <a:pt x="219075" y="40533"/>
                      </a:cubicBezTo>
                      <a:cubicBezTo>
                        <a:pt x="222728" y="34445"/>
                        <a:pt x="225425" y="27833"/>
                        <a:pt x="228600" y="21483"/>
                      </a:cubicBezTo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Freeform 94"/>
                <p:cNvSpPr/>
                <p:nvPr/>
              </p:nvSpPr>
              <p:spPr>
                <a:xfrm rot="2335828">
                  <a:off x="4690639" y="3078423"/>
                  <a:ext cx="429640" cy="2027226"/>
                </a:xfrm>
                <a:custGeom>
                  <a:avLst/>
                  <a:gdLst>
                    <a:gd name="connsiteX0" fmla="*/ 219075 w 561975"/>
                    <a:gd name="connsiteY0" fmla="*/ 2583708 h 2583708"/>
                    <a:gd name="connsiteX1" fmla="*/ 247650 w 561975"/>
                    <a:gd name="connsiteY1" fmla="*/ 2536083 h 2583708"/>
                    <a:gd name="connsiteX2" fmla="*/ 266700 w 561975"/>
                    <a:gd name="connsiteY2" fmla="*/ 2450358 h 2583708"/>
                    <a:gd name="connsiteX3" fmla="*/ 257175 w 561975"/>
                    <a:gd name="connsiteY3" fmla="*/ 450108 h 2583708"/>
                    <a:gd name="connsiteX4" fmla="*/ 238125 w 561975"/>
                    <a:gd name="connsiteY4" fmla="*/ 326283 h 2583708"/>
                    <a:gd name="connsiteX5" fmla="*/ 247650 w 561975"/>
                    <a:gd name="connsiteY5" fmla="*/ 2433 h 2583708"/>
                    <a:gd name="connsiteX6" fmla="*/ 266700 w 561975"/>
                    <a:gd name="connsiteY6" fmla="*/ 31008 h 2583708"/>
                    <a:gd name="connsiteX7" fmla="*/ 295275 w 561975"/>
                    <a:gd name="connsiteY7" fmla="*/ 50058 h 2583708"/>
                    <a:gd name="connsiteX8" fmla="*/ 361950 w 561975"/>
                    <a:gd name="connsiteY8" fmla="*/ 116733 h 2583708"/>
                    <a:gd name="connsiteX9" fmla="*/ 400050 w 561975"/>
                    <a:gd name="connsiteY9" fmla="*/ 173883 h 2583708"/>
                    <a:gd name="connsiteX10" fmla="*/ 419100 w 561975"/>
                    <a:gd name="connsiteY10" fmla="*/ 202458 h 2583708"/>
                    <a:gd name="connsiteX11" fmla="*/ 457200 w 561975"/>
                    <a:gd name="connsiteY11" fmla="*/ 269133 h 2583708"/>
                    <a:gd name="connsiteX12" fmla="*/ 476250 w 561975"/>
                    <a:gd name="connsiteY12" fmla="*/ 335808 h 2583708"/>
                    <a:gd name="connsiteX13" fmla="*/ 514350 w 561975"/>
                    <a:gd name="connsiteY13" fmla="*/ 431058 h 2583708"/>
                    <a:gd name="connsiteX14" fmla="*/ 533400 w 561975"/>
                    <a:gd name="connsiteY14" fmla="*/ 545358 h 2583708"/>
                    <a:gd name="connsiteX15" fmla="*/ 542925 w 561975"/>
                    <a:gd name="connsiteY15" fmla="*/ 1116858 h 2583708"/>
                    <a:gd name="connsiteX16" fmla="*/ 552450 w 561975"/>
                    <a:gd name="connsiteY16" fmla="*/ 1164483 h 2583708"/>
                    <a:gd name="connsiteX17" fmla="*/ 561975 w 561975"/>
                    <a:gd name="connsiteY17" fmla="*/ 1278783 h 2583708"/>
                    <a:gd name="connsiteX18" fmla="*/ 552450 w 561975"/>
                    <a:gd name="connsiteY18" fmla="*/ 1583583 h 2583708"/>
                    <a:gd name="connsiteX19" fmla="*/ 533400 w 561975"/>
                    <a:gd name="connsiteY19" fmla="*/ 1650258 h 2583708"/>
                    <a:gd name="connsiteX20" fmla="*/ 514350 w 561975"/>
                    <a:gd name="connsiteY20" fmla="*/ 1678833 h 2583708"/>
                    <a:gd name="connsiteX21" fmla="*/ 504825 w 561975"/>
                    <a:gd name="connsiteY21" fmla="*/ 1707408 h 2583708"/>
                    <a:gd name="connsiteX22" fmla="*/ 485775 w 561975"/>
                    <a:gd name="connsiteY22" fmla="*/ 1735983 h 2583708"/>
                    <a:gd name="connsiteX23" fmla="*/ 476250 w 561975"/>
                    <a:gd name="connsiteY23" fmla="*/ 1764558 h 2583708"/>
                    <a:gd name="connsiteX24" fmla="*/ 409575 w 561975"/>
                    <a:gd name="connsiteY24" fmla="*/ 1850283 h 2583708"/>
                    <a:gd name="connsiteX25" fmla="*/ 371475 w 561975"/>
                    <a:gd name="connsiteY25" fmla="*/ 1878858 h 2583708"/>
                    <a:gd name="connsiteX26" fmla="*/ 342900 w 561975"/>
                    <a:gd name="connsiteY26" fmla="*/ 1888383 h 2583708"/>
                    <a:gd name="connsiteX27" fmla="*/ 295275 w 561975"/>
                    <a:gd name="connsiteY27" fmla="*/ 1955058 h 2583708"/>
                    <a:gd name="connsiteX28" fmla="*/ 285750 w 561975"/>
                    <a:gd name="connsiteY28" fmla="*/ 1983633 h 2583708"/>
                    <a:gd name="connsiteX29" fmla="*/ 266700 w 561975"/>
                    <a:gd name="connsiteY29" fmla="*/ 2012208 h 2583708"/>
                    <a:gd name="connsiteX30" fmla="*/ 276225 w 561975"/>
                    <a:gd name="connsiteY30" fmla="*/ 1983633 h 2583708"/>
                    <a:gd name="connsiteX31" fmla="*/ 266700 w 561975"/>
                    <a:gd name="connsiteY31" fmla="*/ 1859808 h 2583708"/>
                    <a:gd name="connsiteX32" fmla="*/ 219075 w 561975"/>
                    <a:gd name="connsiteY32" fmla="*/ 1774083 h 2583708"/>
                    <a:gd name="connsiteX33" fmla="*/ 180975 w 561975"/>
                    <a:gd name="connsiteY33" fmla="*/ 1707408 h 2583708"/>
                    <a:gd name="connsiteX34" fmla="*/ 161925 w 561975"/>
                    <a:gd name="connsiteY34" fmla="*/ 1678833 h 2583708"/>
                    <a:gd name="connsiteX35" fmla="*/ 152400 w 561975"/>
                    <a:gd name="connsiteY35" fmla="*/ 1640733 h 2583708"/>
                    <a:gd name="connsiteX36" fmla="*/ 133350 w 561975"/>
                    <a:gd name="connsiteY36" fmla="*/ 1583583 h 2583708"/>
                    <a:gd name="connsiteX37" fmla="*/ 114300 w 561975"/>
                    <a:gd name="connsiteY37" fmla="*/ 1507383 h 2583708"/>
                    <a:gd name="connsiteX38" fmla="*/ 95250 w 561975"/>
                    <a:gd name="connsiteY38" fmla="*/ 1431183 h 2583708"/>
                    <a:gd name="connsiteX39" fmla="*/ 57150 w 561975"/>
                    <a:gd name="connsiteY39" fmla="*/ 1307358 h 2583708"/>
                    <a:gd name="connsiteX40" fmla="*/ 28575 w 561975"/>
                    <a:gd name="connsiteY40" fmla="*/ 1135908 h 2583708"/>
                    <a:gd name="connsiteX41" fmla="*/ 0 w 561975"/>
                    <a:gd name="connsiteY41" fmla="*/ 1031133 h 2583708"/>
                    <a:gd name="connsiteX42" fmla="*/ 9525 w 561975"/>
                    <a:gd name="connsiteY42" fmla="*/ 402483 h 2583708"/>
                    <a:gd name="connsiteX43" fmla="*/ 19050 w 561975"/>
                    <a:gd name="connsiteY43" fmla="*/ 373908 h 2583708"/>
                    <a:gd name="connsiteX44" fmla="*/ 38100 w 561975"/>
                    <a:gd name="connsiteY44" fmla="*/ 345333 h 2583708"/>
                    <a:gd name="connsiteX45" fmla="*/ 76200 w 561975"/>
                    <a:gd name="connsiteY45" fmla="*/ 278658 h 2583708"/>
                    <a:gd name="connsiteX46" fmla="*/ 95250 w 561975"/>
                    <a:gd name="connsiteY46" fmla="*/ 221508 h 2583708"/>
                    <a:gd name="connsiteX47" fmla="*/ 104775 w 561975"/>
                    <a:gd name="connsiteY47" fmla="*/ 192933 h 2583708"/>
                    <a:gd name="connsiteX48" fmla="*/ 133350 w 561975"/>
                    <a:gd name="connsiteY48" fmla="*/ 164358 h 2583708"/>
                    <a:gd name="connsiteX49" fmla="*/ 171450 w 561975"/>
                    <a:gd name="connsiteY49" fmla="*/ 107208 h 2583708"/>
                    <a:gd name="connsiteX50" fmla="*/ 219075 w 561975"/>
                    <a:gd name="connsiteY50" fmla="*/ 40533 h 2583708"/>
                    <a:gd name="connsiteX51" fmla="*/ 228600 w 561975"/>
                    <a:gd name="connsiteY51" fmla="*/ 21483 h 2583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561975" h="2583708">
                      <a:moveTo>
                        <a:pt x="219075" y="2583708"/>
                      </a:moveTo>
                      <a:cubicBezTo>
                        <a:pt x="228600" y="2567833"/>
                        <a:pt x="239371" y="2552642"/>
                        <a:pt x="247650" y="2536083"/>
                      </a:cubicBezTo>
                      <a:cubicBezTo>
                        <a:pt x="259374" y="2512635"/>
                        <a:pt x="263042" y="2472308"/>
                        <a:pt x="266700" y="2450358"/>
                      </a:cubicBezTo>
                      <a:cubicBezTo>
                        <a:pt x="263525" y="1783608"/>
                        <a:pt x="263264" y="1116838"/>
                        <a:pt x="257175" y="450108"/>
                      </a:cubicBezTo>
                      <a:cubicBezTo>
                        <a:pt x="256655" y="393175"/>
                        <a:pt x="249865" y="373242"/>
                        <a:pt x="238125" y="326283"/>
                      </a:cubicBezTo>
                      <a:cubicBezTo>
                        <a:pt x="241300" y="218333"/>
                        <a:pt x="237247" y="109927"/>
                        <a:pt x="247650" y="2433"/>
                      </a:cubicBezTo>
                      <a:cubicBezTo>
                        <a:pt x="248753" y="-8961"/>
                        <a:pt x="258605" y="22913"/>
                        <a:pt x="266700" y="31008"/>
                      </a:cubicBezTo>
                      <a:cubicBezTo>
                        <a:pt x="274795" y="39103"/>
                        <a:pt x="285750" y="43708"/>
                        <a:pt x="295275" y="50058"/>
                      </a:cubicBezTo>
                      <a:cubicBezTo>
                        <a:pt x="338944" y="115562"/>
                        <a:pt x="311655" y="99968"/>
                        <a:pt x="361950" y="116733"/>
                      </a:cubicBezTo>
                      <a:lnTo>
                        <a:pt x="400050" y="173883"/>
                      </a:lnTo>
                      <a:cubicBezTo>
                        <a:pt x="406400" y="183408"/>
                        <a:pt x="415480" y="191598"/>
                        <a:pt x="419100" y="202458"/>
                      </a:cubicBezTo>
                      <a:cubicBezTo>
                        <a:pt x="433645" y="246093"/>
                        <a:pt x="422601" y="223001"/>
                        <a:pt x="457200" y="269133"/>
                      </a:cubicBezTo>
                      <a:cubicBezTo>
                        <a:pt x="462033" y="288467"/>
                        <a:pt x="468051" y="316677"/>
                        <a:pt x="476250" y="335808"/>
                      </a:cubicBezTo>
                      <a:cubicBezTo>
                        <a:pt x="508075" y="410067"/>
                        <a:pt x="485443" y="334701"/>
                        <a:pt x="514350" y="431058"/>
                      </a:cubicBezTo>
                      <a:cubicBezTo>
                        <a:pt x="527836" y="476010"/>
                        <a:pt x="526646" y="491328"/>
                        <a:pt x="533400" y="545358"/>
                      </a:cubicBezTo>
                      <a:cubicBezTo>
                        <a:pt x="536575" y="735858"/>
                        <a:pt x="537065" y="926422"/>
                        <a:pt x="542925" y="1116858"/>
                      </a:cubicBezTo>
                      <a:cubicBezTo>
                        <a:pt x="543423" y="1133040"/>
                        <a:pt x="550558" y="1148405"/>
                        <a:pt x="552450" y="1164483"/>
                      </a:cubicBezTo>
                      <a:cubicBezTo>
                        <a:pt x="556917" y="1202453"/>
                        <a:pt x="558800" y="1240683"/>
                        <a:pt x="561975" y="1278783"/>
                      </a:cubicBezTo>
                      <a:cubicBezTo>
                        <a:pt x="558800" y="1380383"/>
                        <a:pt x="558089" y="1482090"/>
                        <a:pt x="552450" y="1583583"/>
                      </a:cubicBezTo>
                      <a:cubicBezTo>
                        <a:pt x="552069" y="1590450"/>
                        <a:pt x="538184" y="1640689"/>
                        <a:pt x="533400" y="1650258"/>
                      </a:cubicBezTo>
                      <a:cubicBezTo>
                        <a:pt x="528280" y="1660497"/>
                        <a:pt x="519470" y="1668594"/>
                        <a:pt x="514350" y="1678833"/>
                      </a:cubicBezTo>
                      <a:cubicBezTo>
                        <a:pt x="509860" y="1687813"/>
                        <a:pt x="509315" y="1698428"/>
                        <a:pt x="504825" y="1707408"/>
                      </a:cubicBezTo>
                      <a:cubicBezTo>
                        <a:pt x="499705" y="1717647"/>
                        <a:pt x="490895" y="1725744"/>
                        <a:pt x="485775" y="1735983"/>
                      </a:cubicBezTo>
                      <a:cubicBezTo>
                        <a:pt x="481285" y="1744963"/>
                        <a:pt x="481126" y="1755781"/>
                        <a:pt x="476250" y="1764558"/>
                      </a:cubicBezTo>
                      <a:cubicBezTo>
                        <a:pt x="456706" y="1799737"/>
                        <a:pt x="439026" y="1825040"/>
                        <a:pt x="409575" y="1850283"/>
                      </a:cubicBezTo>
                      <a:cubicBezTo>
                        <a:pt x="397522" y="1860614"/>
                        <a:pt x="385258" y="1870982"/>
                        <a:pt x="371475" y="1878858"/>
                      </a:cubicBezTo>
                      <a:cubicBezTo>
                        <a:pt x="362758" y="1883839"/>
                        <a:pt x="352425" y="1885208"/>
                        <a:pt x="342900" y="1888383"/>
                      </a:cubicBezTo>
                      <a:cubicBezTo>
                        <a:pt x="336428" y="1897012"/>
                        <a:pt x="302239" y="1941130"/>
                        <a:pt x="295275" y="1955058"/>
                      </a:cubicBezTo>
                      <a:cubicBezTo>
                        <a:pt x="290785" y="1964038"/>
                        <a:pt x="290240" y="1974653"/>
                        <a:pt x="285750" y="1983633"/>
                      </a:cubicBezTo>
                      <a:cubicBezTo>
                        <a:pt x="280630" y="1993872"/>
                        <a:pt x="278148" y="2012208"/>
                        <a:pt x="266700" y="2012208"/>
                      </a:cubicBezTo>
                      <a:cubicBezTo>
                        <a:pt x="256660" y="2012208"/>
                        <a:pt x="273050" y="1993158"/>
                        <a:pt x="276225" y="1983633"/>
                      </a:cubicBezTo>
                      <a:cubicBezTo>
                        <a:pt x="273050" y="1942358"/>
                        <a:pt x="271835" y="1900885"/>
                        <a:pt x="266700" y="1859808"/>
                      </a:cubicBezTo>
                      <a:cubicBezTo>
                        <a:pt x="262831" y="1828857"/>
                        <a:pt x="233336" y="1795475"/>
                        <a:pt x="219075" y="1774083"/>
                      </a:cubicBezTo>
                      <a:cubicBezTo>
                        <a:pt x="172663" y="1704465"/>
                        <a:pt x="229314" y="1792001"/>
                        <a:pt x="180975" y="1707408"/>
                      </a:cubicBezTo>
                      <a:cubicBezTo>
                        <a:pt x="175295" y="1697469"/>
                        <a:pt x="168275" y="1688358"/>
                        <a:pt x="161925" y="1678833"/>
                      </a:cubicBezTo>
                      <a:cubicBezTo>
                        <a:pt x="158750" y="1666133"/>
                        <a:pt x="156162" y="1653272"/>
                        <a:pt x="152400" y="1640733"/>
                      </a:cubicBezTo>
                      <a:cubicBezTo>
                        <a:pt x="146630" y="1621499"/>
                        <a:pt x="137288" y="1603274"/>
                        <a:pt x="133350" y="1583583"/>
                      </a:cubicBezTo>
                      <a:cubicBezTo>
                        <a:pt x="110049" y="1467079"/>
                        <a:pt x="136267" y="1587928"/>
                        <a:pt x="114300" y="1507383"/>
                      </a:cubicBezTo>
                      <a:cubicBezTo>
                        <a:pt x="107411" y="1482124"/>
                        <a:pt x="103529" y="1456021"/>
                        <a:pt x="95250" y="1431183"/>
                      </a:cubicBezTo>
                      <a:cubicBezTo>
                        <a:pt x="68891" y="1352105"/>
                        <a:pt x="81717" y="1393341"/>
                        <a:pt x="57150" y="1307358"/>
                      </a:cubicBezTo>
                      <a:cubicBezTo>
                        <a:pt x="38172" y="1155534"/>
                        <a:pt x="59522" y="1311276"/>
                        <a:pt x="28575" y="1135908"/>
                      </a:cubicBezTo>
                      <a:cubicBezTo>
                        <a:pt x="12848" y="1046789"/>
                        <a:pt x="31743" y="1094618"/>
                        <a:pt x="0" y="1031133"/>
                      </a:cubicBezTo>
                      <a:cubicBezTo>
                        <a:pt x="3175" y="821583"/>
                        <a:pt x="3453" y="611969"/>
                        <a:pt x="9525" y="402483"/>
                      </a:cubicBezTo>
                      <a:cubicBezTo>
                        <a:pt x="9816" y="392447"/>
                        <a:pt x="14560" y="382888"/>
                        <a:pt x="19050" y="373908"/>
                      </a:cubicBezTo>
                      <a:cubicBezTo>
                        <a:pt x="24170" y="363669"/>
                        <a:pt x="32980" y="355572"/>
                        <a:pt x="38100" y="345333"/>
                      </a:cubicBezTo>
                      <a:cubicBezTo>
                        <a:pt x="74463" y="272607"/>
                        <a:pt x="7104" y="370786"/>
                        <a:pt x="76200" y="278658"/>
                      </a:cubicBezTo>
                      <a:lnTo>
                        <a:pt x="95250" y="221508"/>
                      </a:lnTo>
                      <a:cubicBezTo>
                        <a:pt x="98425" y="211983"/>
                        <a:pt x="97675" y="200033"/>
                        <a:pt x="104775" y="192933"/>
                      </a:cubicBezTo>
                      <a:lnTo>
                        <a:pt x="133350" y="164358"/>
                      </a:lnTo>
                      <a:cubicBezTo>
                        <a:pt x="149552" y="115752"/>
                        <a:pt x="132532" y="152612"/>
                        <a:pt x="171450" y="107208"/>
                      </a:cubicBezTo>
                      <a:cubicBezTo>
                        <a:pt x="182203" y="94663"/>
                        <a:pt x="209024" y="57285"/>
                        <a:pt x="219075" y="40533"/>
                      </a:cubicBezTo>
                      <a:cubicBezTo>
                        <a:pt x="222728" y="34445"/>
                        <a:pt x="225425" y="27833"/>
                        <a:pt x="228600" y="21483"/>
                      </a:cubicBezTo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2" name="Trapezoid 81"/>
              <p:cNvSpPr/>
              <p:nvPr/>
            </p:nvSpPr>
            <p:spPr>
              <a:xfrm flipV="1">
                <a:off x="5361682" y="4437922"/>
                <a:ext cx="744630" cy="674546"/>
              </a:xfrm>
              <a:prstGeom prst="trapezoid">
                <a:avLst/>
              </a:prstGeom>
              <a:noFill/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Freeform 82"/>
              <p:cNvSpPr/>
              <p:nvPr/>
            </p:nvSpPr>
            <p:spPr>
              <a:xfrm>
                <a:off x="5597356" y="4523549"/>
                <a:ext cx="220383" cy="301638"/>
              </a:xfrm>
              <a:custGeom>
                <a:avLst/>
                <a:gdLst>
                  <a:gd name="connsiteX0" fmla="*/ 0 w 286541"/>
                  <a:gd name="connsiteY0" fmla="*/ 42302 h 356966"/>
                  <a:gd name="connsiteX1" fmla="*/ 38100 w 286541"/>
                  <a:gd name="connsiteY1" fmla="*/ 185177 h 356966"/>
                  <a:gd name="connsiteX2" fmla="*/ 57150 w 286541"/>
                  <a:gd name="connsiteY2" fmla="*/ 70877 h 356966"/>
                  <a:gd name="connsiteX3" fmla="*/ 66675 w 286541"/>
                  <a:gd name="connsiteY3" fmla="*/ 108977 h 356966"/>
                  <a:gd name="connsiteX4" fmla="*/ 76200 w 286541"/>
                  <a:gd name="connsiteY4" fmla="*/ 166127 h 356966"/>
                  <a:gd name="connsiteX5" fmla="*/ 95250 w 286541"/>
                  <a:gd name="connsiteY5" fmla="*/ 128027 h 356966"/>
                  <a:gd name="connsiteX6" fmla="*/ 114300 w 286541"/>
                  <a:gd name="connsiteY6" fmla="*/ 137552 h 356966"/>
                  <a:gd name="connsiteX7" fmla="*/ 171450 w 286541"/>
                  <a:gd name="connsiteY7" fmla="*/ 108977 h 356966"/>
                  <a:gd name="connsiteX8" fmla="*/ 200025 w 286541"/>
                  <a:gd name="connsiteY8" fmla="*/ 213752 h 356966"/>
                  <a:gd name="connsiteX9" fmla="*/ 209550 w 286541"/>
                  <a:gd name="connsiteY9" fmla="*/ 4202 h 356966"/>
                  <a:gd name="connsiteX10" fmla="*/ 247650 w 286541"/>
                  <a:gd name="connsiteY10" fmla="*/ 42302 h 356966"/>
                  <a:gd name="connsiteX11" fmla="*/ 257175 w 286541"/>
                  <a:gd name="connsiteY11" fmla="*/ 70877 h 356966"/>
                  <a:gd name="connsiteX12" fmla="*/ 285750 w 286541"/>
                  <a:gd name="connsiteY12" fmla="*/ 242327 h 356966"/>
                  <a:gd name="connsiteX13" fmla="*/ 247650 w 286541"/>
                  <a:gd name="connsiteY13" fmla="*/ 356627 h 356966"/>
                  <a:gd name="connsiteX14" fmla="*/ 190500 w 286541"/>
                  <a:gd name="connsiteY14" fmla="*/ 347102 h 356966"/>
                  <a:gd name="connsiteX15" fmla="*/ 180975 w 286541"/>
                  <a:gd name="connsiteY15" fmla="*/ 289952 h 356966"/>
                  <a:gd name="connsiteX16" fmla="*/ 171450 w 286541"/>
                  <a:gd name="connsiteY16" fmla="*/ 213752 h 356966"/>
                  <a:gd name="connsiteX17" fmla="*/ 152400 w 286541"/>
                  <a:gd name="connsiteY17" fmla="*/ 185177 h 356966"/>
                  <a:gd name="connsiteX18" fmla="*/ 142875 w 286541"/>
                  <a:gd name="connsiteY18" fmla="*/ 128027 h 356966"/>
                  <a:gd name="connsiteX19" fmla="*/ 123825 w 286541"/>
                  <a:gd name="connsiteY19" fmla="*/ 166127 h 356966"/>
                  <a:gd name="connsiteX20" fmla="*/ 114300 w 286541"/>
                  <a:gd name="connsiteY20" fmla="*/ 213752 h 356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86541" h="356966">
                    <a:moveTo>
                      <a:pt x="0" y="42302"/>
                    </a:moveTo>
                    <a:cubicBezTo>
                      <a:pt x="12700" y="89927"/>
                      <a:pt x="-5986" y="163134"/>
                      <a:pt x="38100" y="185177"/>
                    </a:cubicBezTo>
                    <a:cubicBezTo>
                      <a:pt x="72648" y="202451"/>
                      <a:pt x="43588" y="107043"/>
                      <a:pt x="57150" y="70877"/>
                    </a:cubicBezTo>
                    <a:cubicBezTo>
                      <a:pt x="61747" y="58620"/>
                      <a:pt x="64108" y="96140"/>
                      <a:pt x="66675" y="108977"/>
                    </a:cubicBezTo>
                    <a:cubicBezTo>
                      <a:pt x="70463" y="127915"/>
                      <a:pt x="73025" y="147077"/>
                      <a:pt x="76200" y="166127"/>
                    </a:cubicBezTo>
                    <a:cubicBezTo>
                      <a:pt x="82550" y="153427"/>
                      <a:pt x="90760" y="141497"/>
                      <a:pt x="95250" y="128027"/>
                    </a:cubicBezTo>
                    <a:cubicBezTo>
                      <a:pt x="111521" y="79214"/>
                      <a:pt x="98584" y="43258"/>
                      <a:pt x="114300" y="137552"/>
                    </a:cubicBezTo>
                    <a:cubicBezTo>
                      <a:pt x="158750" y="70877"/>
                      <a:pt x="139700" y="61352"/>
                      <a:pt x="171450" y="108977"/>
                    </a:cubicBezTo>
                    <a:cubicBezTo>
                      <a:pt x="192935" y="194917"/>
                      <a:pt x="182221" y="160339"/>
                      <a:pt x="200025" y="213752"/>
                    </a:cubicBezTo>
                    <a:cubicBezTo>
                      <a:pt x="203200" y="143902"/>
                      <a:pt x="190836" y="71573"/>
                      <a:pt x="209550" y="4202"/>
                    </a:cubicBezTo>
                    <a:cubicBezTo>
                      <a:pt x="214357" y="-13103"/>
                      <a:pt x="237211" y="27687"/>
                      <a:pt x="247650" y="42302"/>
                    </a:cubicBezTo>
                    <a:cubicBezTo>
                      <a:pt x="253486" y="50472"/>
                      <a:pt x="254740" y="61137"/>
                      <a:pt x="257175" y="70877"/>
                    </a:cubicBezTo>
                    <a:cubicBezTo>
                      <a:pt x="279933" y="161910"/>
                      <a:pt x="275476" y="149862"/>
                      <a:pt x="285750" y="242327"/>
                    </a:cubicBezTo>
                    <a:cubicBezTo>
                      <a:pt x="283718" y="262648"/>
                      <a:pt x="299677" y="350846"/>
                      <a:pt x="247650" y="356627"/>
                    </a:cubicBezTo>
                    <a:cubicBezTo>
                      <a:pt x="228455" y="358760"/>
                      <a:pt x="209550" y="350277"/>
                      <a:pt x="190500" y="347102"/>
                    </a:cubicBezTo>
                    <a:cubicBezTo>
                      <a:pt x="187325" y="328052"/>
                      <a:pt x="183706" y="309071"/>
                      <a:pt x="180975" y="289952"/>
                    </a:cubicBezTo>
                    <a:cubicBezTo>
                      <a:pt x="177355" y="264612"/>
                      <a:pt x="178185" y="238448"/>
                      <a:pt x="171450" y="213752"/>
                    </a:cubicBezTo>
                    <a:cubicBezTo>
                      <a:pt x="168438" y="202708"/>
                      <a:pt x="158750" y="194702"/>
                      <a:pt x="152400" y="185177"/>
                    </a:cubicBezTo>
                    <a:cubicBezTo>
                      <a:pt x="149225" y="166127"/>
                      <a:pt x="158944" y="138740"/>
                      <a:pt x="142875" y="128027"/>
                    </a:cubicBezTo>
                    <a:cubicBezTo>
                      <a:pt x="131061" y="120151"/>
                      <a:pt x="128315" y="152657"/>
                      <a:pt x="123825" y="166127"/>
                    </a:cubicBezTo>
                    <a:cubicBezTo>
                      <a:pt x="118705" y="181486"/>
                      <a:pt x="114300" y="213752"/>
                      <a:pt x="114300" y="213752"/>
                    </a:cubicBezTo>
                  </a:path>
                </a:pathLst>
              </a:custGeom>
              <a:noFill/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5822948" y="4494538"/>
                <a:ext cx="122953" cy="134909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895583" y="4615325"/>
                <a:ext cx="122953" cy="134909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5851950" y="4752096"/>
                <a:ext cx="122953" cy="134909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5948246" y="4479499"/>
                <a:ext cx="122953" cy="134909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5397197" y="4493607"/>
                <a:ext cx="122953" cy="134909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5469831" y="4614395"/>
                <a:ext cx="122953" cy="134909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5483336" y="4751544"/>
                <a:ext cx="122953" cy="134909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5522494" y="4478569"/>
                <a:ext cx="122953" cy="134909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8" name="Straight Arrow Connector 77"/>
            <p:cNvCxnSpPr/>
            <p:nvPr/>
          </p:nvCxnSpPr>
          <p:spPr>
            <a:xfrm>
              <a:off x="5086350" y="5763035"/>
              <a:ext cx="43723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4839445" y="5482651"/>
              <a:ext cx="95731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Air </a:t>
              </a:r>
              <a:r>
                <a:rPr lang="en-US" sz="1050" dirty="0" err="1"/>
                <a:t>mengalir</a:t>
              </a:r>
              <a:endParaRPr lang="en-US" dirty="0"/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761123" y="5576206"/>
            <a:ext cx="4107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Kacau</a:t>
            </a:r>
            <a:r>
              <a:rPr lang="en-US" dirty="0"/>
              <a:t> </a:t>
            </a:r>
            <a:r>
              <a:rPr lang="en-US" dirty="0" err="1"/>
              <a:t>campuran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tunggu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baja</a:t>
            </a:r>
            <a:r>
              <a:rPr lang="en-US" dirty="0"/>
              <a:t> </a:t>
            </a:r>
            <a:r>
              <a:rPr lang="en-US" dirty="0" err="1"/>
              <a:t>larut</a:t>
            </a:r>
            <a:endParaRPr lang="en-US" dirty="0"/>
          </a:p>
        </p:txBody>
      </p:sp>
      <p:sp>
        <p:nvSpPr>
          <p:cNvPr id="109" name="Freeform 108"/>
          <p:cNvSpPr/>
          <p:nvPr/>
        </p:nvSpPr>
        <p:spPr>
          <a:xfrm>
            <a:off x="2897579" y="2435320"/>
            <a:ext cx="2303813" cy="1780419"/>
          </a:xfrm>
          <a:custGeom>
            <a:avLst/>
            <a:gdLst>
              <a:gd name="connsiteX0" fmla="*/ 0 w 2303813"/>
              <a:gd name="connsiteY0" fmla="*/ 1109740 h 1952888"/>
              <a:gd name="connsiteX1" fmla="*/ 403761 w 2303813"/>
              <a:gd name="connsiteY1" fmla="*/ 159714 h 1952888"/>
              <a:gd name="connsiteX2" fmla="*/ 1294411 w 2303813"/>
              <a:gd name="connsiteY2" fmla="*/ 100338 h 1952888"/>
              <a:gd name="connsiteX3" fmla="*/ 1781299 w 2303813"/>
              <a:gd name="connsiteY3" fmla="*/ 1169117 h 1952888"/>
              <a:gd name="connsiteX4" fmla="*/ 2303813 w 2303813"/>
              <a:gd name="connsiteY4" fmla="*/ 1952888 h 1952888"/>
              <a:gd name="connsiteX5" fmla="*/ 2303813 w 2303813"/>
              <a:gd name="connsiteY5" fmla="*/ 1952888 h 1952888"/>
              <a:gd name="connsiteX0" fmla="*/ 0 w 2303813"/>
              <a:gd name="connsiteY0" fmla="*/ 1137869 h 1981017"/>
              <a:gd name="connsiteX1" fmla="*/ 403761 w 2303813"/>
              <a:gd name="connsiteY1" fmla="*/ 187843 h 1981017"/>
              <a:gd name="connsiteX2" fmla="*/ 1294411 w 2303813"/>
              <a:gd name="connsiteY2" fmla="*/ 128467 h 1981017"/>
              <a:gd name="connsiteX3" fmla="*/ 1805049 w 2303813"/>
              <a:gd name="connsiteY3" fmla="*/ 1589131 h 1981017"/>
              <a:gd name="connsiteX4" fmla="*/ 2303813 w 2303813"/>
              <a:gd name="connsiteY4" fmla="*/ 1981017 h 1981017"/>
              <a:gd name="connsiteX5" fmla="*/ 2303813 w 2303813"/>
              <a:gd name="connsiteY5" fmla="*/ 1981017 h 1981017"/>
              <a:gd name="connsiteX0" fmla="*/ 0 w 2303813"/>
              <a:gd name="connsiteY0" fmla="*/ 1150784 h 1993932"/>
              <a:gd name="connsiteX1" fmla="*/ 403761 w 2303813"/>
              <a:gd name="connsiteY1" fmla="*/ 200758 h 1993932"/>
              <a:gd name="connsiteX2" fmla="*/ 1294411 w 2303813"/>
              <a:gd name="connsiteY2" fmla="*/ 141382 h 1993932"/>
              <a:gd name="connsiteX3" fmla="*/ 1805049 w 2303813"/>
              <a:gd name="connsiteY3" fmla="*/ 1780176 h 1993932"/>
              <a:gd name="connsiteX4" fmla="*/ 2303813 w 2303813"/>
              <a:gd name="connsiteY4" fmla="*/ 1993932 h 1993932"/>
              <a:gd name="connsiteX5" fmla="*/ 2303813 w 2303813"/>
              <a:gd name="connsiteY5" fmla="*/ 1993932 h 1993932"/>
              <a:gd name="connsiteX0" fmla="*/ 0 w 2303813"/>
              <a:gd name="connsiteY0" fmla="*/ 1144751 h 1987899"/>
              <a:gd name="connsiteX1" fmla="*/ 403761 w 2303813"/>
              <a:gd name="connsiteY1" fmla="*/ 194725 h 1987899"/>
              <a:gd name="connsiteX2" fmla="*/ 1294411 w 2303813"/>
              <a:gd name="connsiteY2" fmla="*/ 135349 h 1987899"/>
              <a:gd name="connsiteX3" fmla="*/ 1805049 w 2303813"/>
              <a:gd name="connsiteY3" fmla="*/ 1691016 h 1987899"/>
              <a:gd name="connsiteX4" fmla="*/ 2303813 w 2303813"/>
              <a:gd name="connsiteY4" fmla="*/ 1987899 h 1987899"/>
              <a:gd name="connsiteX5" fmla="*/ 2303813 w 2303813"/>
              <a:gd name="connsiteY5" fmla="*/ 1987899 h 1987899"/>
              <a:gd name="connsiteX0" fmla="*/ 0 w 2303813"/>
              <a:gd name="connsiteY0" fmla="*/ 995537 h 1838685"/>
              <a:gd name="connsiteX1" fmla="*/ 403761 w 2303813"/>
              <a:gd name="connsiteY1" fmla="*/ 45511 h 1838685"/>
              <a:gd name="connsiteX2" fmla="*/ 1389414 w 2303813"/>
              <a:gd name="connsiteY2" fmla="*/ 294894 h 1838685"/>
              <a:gd name="connsiteX3" fmla="*/ 1805049 w 2303813"/>
              <a:gd name="connsiteY3" fmla="*/ 1541802 h 1838685"/>
              <a:gd name="connsiteX4" fmla="*/ 2303813 w 2303813"/>
              <a:gd name="connsiteY4" fmla="*/ 1838685 h 1838685"/>
              <a:gd name="connsiteX5" fmla="*/ 2303813 w 2303813"/>
              <a:gd name="connsiteY5" fmla="*/ 1838685 h 1838685"/>
              <a:gd name="connsiteX0" fmla="*/ 0 w 2303813"/>
              <a:gd name="connsiteY0" fmla="*/ 937271 h 1780419"/>
              <a:gd name="connsiteX1" fmla="*/ 593766 w 2303813"/>
              <a:gd name="connsiteY1" fmla="*/ 58497 h 1780419"/>
              <a:gd name="connsiteX2" fmla="*/ 1389414 w 2303813"/>
              <a:gd name="connsiteY2" fmla="*/ 236628 h 1780419"/>
              <a:gd name="connsiteX3" fmla="*/ 1805049 w 2303813"/>
              <a:gd name="connsiteY3" fmla="*/ 1483536 h 1780419"/>
              <a:gd name="connsiteX4" fmla="*/ 2303813 w 2303813"/>
              <a:gd name="connsiteY4" fmla="*/ 1780419 h 1780419"/>
              <a:gd name="connsiteX5" fmla="*/ 2303813 w 2303813"/>
              <a:gd name="connsiteY5" fmla="*/ 1780419 h 1780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3813" h="1780419">
                <a:moveTo>
                  <a:pt x="0" y="937271"/>
                </a:moveTo>
                <a:cubicBezTo>
                  <a:pt x="94013" y="546375"/>
                  <a:pt x="362197" y="175271"/>
                  <a:pt x="593766" y="58497"/>
                </a:cubicBezTo>
                <a:cubicBezTo>
                  <a:pt x="825335" y="-58277"/>
                  <a:pt x="1187534" y="-878"/>
                  <a:pt x="1389414" y="236628"/>
                </a:cubicBezTo>
                <a:cubicBezTo>
                  <a:pt x="1591294" y="474134"/>
                  <a:pt x="1652649" y="1226238"/>
                  <a:pt x="1805049" y="1483536"/>
                </a:cubicBezTo>
                <a:cubicBezTo>
                  <a:pt x="1957449" y="1740834"/>
                  <a:pt x="2220686" y="1730939"/>
                  <a:pt x="2303813" y="1780419"/>
                </a:cubicBezTo>
                <a:lnTo>
                  <a:pt x="2303813" y="1780419"/>
                </a:ln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2801986" y="1304702"/>
            <a:ext cx="5676406" cy="3435925"/>
          </a:xfrm>
          <a:custGeom>
            <a:avLst/>
            <a:gdLst>
              <a:gd name="connsiteX0" fmla="*/ 0 w 2303813"/>
              <a:gd name="connsiteY0" fmla="*/ 1109740 h 1952888"/>
              <a:gd name="connsiteX1" fmla="*/ 403761 w 2303813"/>
              <a:gd name="connsiteY1" fmla="*/ 159714 h 1952888"/>
              <a:gd name="connsiteX2" fmla="*/ 1294411 w 2303813"/>
              <a:gd name="connsiteY2" fmla="*/ 100338 h 1952888"/>
              <a:gd name="connsiteX3" fmla="*/ 1781299 w 2303813"/>
              <a:gd name="connsiteY3" fmla="*/ 1169117 h 1952888"/>
              <a:gd name="connsiteX4" fmla="*/ 2303813 w 2303813"/>
              <a:gd name="connsiteY4" fmla="*/ 1952888 h 1952888"/>
              <a:gd name="connsiteX5" fmla="*/ 2303813 w 2303813"/>
              <a:gd name="connsiteY5" fmla="*/ 1952888 h 1952888"/>
              <a:gd name="connsiteX0" fmla="*/ 0 w 2303813"/>
              <a:gd name="connsiteY0" fmla="*/ 1137869 h 1981017"/>
              <a:gd name="connsiteX1" fmla="*/ 403761 w 2303813"/>
              <a:gd name="connsiteY1" fmla="*/ 187843 h 1981017"/>
              <a:gd name="connsiteX2" fmla="*/ 1294411 w 2303813"/>
              <a:gd name="connsiteY2" fmla="*/ 128467 h 1981017"/>
              <a:gd name="connsiteX3" fmla="*/ 1805049 w 2303813"/>
              <a:gd name="connsiteY3" fmla="*/ 1589131 h 1981017"/>
              <a:gd name="connsiteX4" fmla="*/ 2303813 w 2303813"/>
              <a:gd name="connsiteY4" fmla="*/ 1981017 h 1981017"/>
              <a:gd name="connsiteX5" fmla="*/ 2303813 w 2303813"/>
              <a:gd name="connsiteY5" fmla="*/ 1981017 h 1981017"/>
              <a:gd name="connsiteX0" fmla="*/ 0 w 2303813"/>
              <a:gd name="connsiteY0" fmla="*/ 1150784 h 1993932"/>
              <a:gd name="connsiteX1" fmla="*/ 403761 w 2303813"/>
              <a:gd name="connsiteY1" fmla="*/ 200758 h 1993932"/>
              <a:gd name="connsiteX2" fmla="*/ 1294411 w 2303813"/>
              <a:gd name="connsiteY2" fmla="*/ 141382 h 1993932"/>
              <a:gd name="connsiteX3" fmla="*/ 1805049 w 2303813"/>
              <a:gd name="connsiteY3" fmla="*/ 1780176 h 1993932"/>
              <a:gd name="connsiteX4" fmla="*/ 2303813 w 2303813"/>
              <a:gd name="connsiteY4" fmla="*/ 1993932 h 1993932"/>
              <a:gd name="connsiteX5" fmla="*/ 2303813 w 2303813"/>
              <a:gd name="connsiteY5" fmla="*/ 1993932 h 1993932"/>
              <a:gd name="connsiteX0" fmla="*/ 0 w 2303813"/>
              <a:gd name="connsiteY0" fmla="*/ 1144751 h 1987899"/>
              <a:gd name="connsiteX1" fmla="*/ 403761 w 2303813"/>
              <a:gd name="connsiteY1" fmla="*/ 194725 h 1987899"/>
              <a:gd name="connsiteX2" fmla="*/ 1294411 w 2303813"/>
              <a:gd name="connsiteY2" fmla="*/ 135349 h 1987899"/>
              <a:gd name="connsiteX3" fmla="*/ 1805049 w 2303813"/>
              <a:gd name="connsiteY3" fmla="*/ 1691016 h 1987899"/>
              <a:gd name="connsiteX4" fmla="*/ 2303813 w 2303813"/>
              <a:gd name="connsiteY4" fmla="*/ 1987899 h 1987899"/>
              <a:gd name="connsiteX5" fmla="*/ 2303813 w 2303813"/>
              <a:gd name="connsiteY5" fmla="*/ 1987899 h 1987899"/>
              <a:gd name="connsiteX0" fmla="*/ 0 w 2303813"/>
              <a:gd name="connsiteY0" fmla="*/ 995537 h 1838685"/>
              <a:gd name="connsiteX1" fmla="*/ 403761 w 2303813"/>
              <a:gd name="connsiteY1" fmla="*/ 45511 h 1838685"/>
              <a:gd name="connsiteX2" fmla="*/ 1389414 w 2303813"/>
              <a:gd name="connsiteY2" fmla="*/ 294894 h 1838685"/>
              <a:gd name="connsiteX3" fmla="*/ 1805049 w 2303813"/>
              <a:gd name="connsiteY3" fmla="*/ 1541802 h 1838685"/>
              <a:gd name="connsiteX4" fmla="*/ 2303813 w 2303813"/>
              <a:gd name="connsiteY4" fmla="*/ 1838685 h 1838685"/>
              <a:gd name="connsiteX5" fmla="*/ 2303813 w 2303813"/>
              <a:gd name="connsiteY5" fmla="*/ 1838685 h 1838685"/>
              <a:gd name="connsiteX0" fmla="*/ 0 w 2303813"/>
              <a:gd name="connsiteY0" fmla="*/ 937271 h 1780419"/>
              <a:gd name="connsiteX1" fmla="*/ 593766 w 2303813"/>
              <a:gd name="connsiteY1" fmla="*/ 58497 h 1780419"/>
              <a:gd name="connsiteX2" fmla="*/ 1389414 w 2303813"/>
              <a:gd name="connsiteY2" fmla="*/ 236628 h 1780419"/>
              <a:gd name="connsiteX3" fmla="*/ 1805049 w 2303813"/>
              <a:gd name="connsiteY3" fmla="*/ 1483536 h 1780419"/>
              <a:gd name="connsiteX4" fmla="*/ 2303813 w 2303813"/>
              <a:gd name="connsiteY4" fmla="*/ 1780419 h 1780419"/>
              <a:gd name="connsiteX5" fmla="*/ 2303813 w 2303813"/>
              <a:gd name="connsiteY5" fmla="*/ 1780419 h 1780419"/>
              <a:gd name="connsiteX0" fmla="*/ 0 w 2208811"/>
              <a:gd name="connsiteY0" fmla="*/ 1485734 h 1818243"/>
              <a:gd name="connsiteX1" fmla="*/ 498764 w 2208811"/>
              <a:gd name="connsiteY1" fmla="*/ 96321 h 1818243"/>
              <a:gd name="connsiteX2" fmla="*/ 1294412 w 2208811"/>
              <a:gd name="connsiteY2" fmla="*/ 274452 h 1818243"/>
              <a:gd name="connsiteX3" fmla="*/ 1710047 w 2208811"/>
              <a:gd name="connsiteY3" fmla="*/ 1521360 h 1818243"/>
              <a:gd name="connsiteX4" fmla="*/ 2208811 w 2208811"/>
              <a:gd name="connsiteY4" fmla="*/ 1818243 h 1818243"/>
              <a:gd name="connsiteX5" fmla="*/ 2208811 w 2208811"/>
              <a:gd name="connsiteY5" fmla="*/ 1818243 h 1818243"/>
              <a:gd name="connsiteX0" fmla="*/ 0 w 2208811"/>
              <a:gd name="connsiteY0" fmla="*/ 1435364 h 1767873"/>
              <a:gd name="connsiteX1" fmla="*/ 498764 w 2208811"/>
              <a:gd name="connsiteY1" fmla="*/ 45951 h 1767873"/>
              <a:gd name="connsiteX2" fmla="*/ 1971306 w 2208811"/>
              <a:gd name="connsiteY2" fmla="*/ 437838 h 1767873"/>
              <a:gd name="connsiteX3" fmla="*/ 1710047 w 2208811"/>
              <a:gd name="connsiteY3" fmla="*/ 1470990 h 1767873"/>
              <a:gd name="connsiteX4" fmla="*/ 2208811 w 2208811"/>
              <a:gd name="connsiteY4" fmla="*/ 1767873 h 1767873"/>
              <a:gd name="connsiteX5" fmla="*/ 2208811 w 2208811"/>
              <a:gd name="connsiteY5" fmla="*/ 1767873 h 1767873"/>
              <a:gd name="connsiteX0" fmla="*/ 0 w 2208811"/>
              <a:gd name="connsiteY0" fmla="*/ 1287960 h 1620469"/>
              <a:gd name="connsiteX1" fmla="*/ 783772 w 2208811"/>
              <a:gd name="connsiteY1" fmla="*/ 64801 h 1620469"/>
              <a:gd name="connsiteX2" fmla="*/ 1971306 w 2208811"/>
              <a:gd name="connsiteY2" fmla="*/ 290434 h 1620469"/>
              <a:gd name="connsiteX3" fmla="*/ 1710047 w 2208811"/>
              <a:gd name="connsiteY3" fmla="*/ 1323586 h 1620469"/>
              <a:gd name="connsiteX4" fmla="*/ 2208811 w 2208811"/>
              <a:gd name="connsiteY4" fmla="*/ 1620469 h 1620469"/>
              <a:gd name="connsiteX5" fmla="*/ 2208811 w 2208811"/>
              <a:gd name="connsiteY5" fmla="*/ 1620469 h 1620469"/>
              <a:gd name="connsiteX0" fmla="*/ 0 w 2208811"/>
              <a:gd name="connsiteY0" fmla="*/ 1287006 h 1619515"/>
              <a:gd name="connsiteX1" fmla="*/ 783772 w 2208811"/>
              <a:gd name="connsiteY1" fmla="*/ 63847 h 1619515"/>
              <a:gd name="connsiteX2" fmla="*/ 1971306 w 2208811"/>
              <a:gd name="connsiteY2" fmla="*/ 289480 h 1619515"/>
              <a:gd name="connsiteX3" fmla="*/ 1995055 w 2208811"/>
              <a:gd name="connsiteY3" fmla="*/ 1287006 h 1619515"/>
              <a:gd name="connsiteX4" fmla="*/ 2208811 w 2208811"/>
              <a:gd name="connsiteY4" fmla="*/ 1619515 h 1619515"/>
              <a:gd name="connsiteX5" fmla="*/ 2208811 w 2208811"/>
              <a:gd name="connsiteY5" fmla="*/ 1619515 h 1619515"/>
              <a:gd name="connsiteX0" fmla="*/ 0 w 2242456"/>
              <a:gd name="connsiteY0" fmla="*/ 1732562 h 2065071"/>
              <a:gd name="connsiteX1" fmla="*/ 783772 w 2242456"/>
              <a:gd name="connsiteY1" fmla="*/ 509403 h 2065071"/>
              <a:gd name="connsiteX2" fmla="*/ 2185062 w 2242456"/>
              <a:gd name="connsiteY2" fmla="*/ 58143 h 2065071"/>
              <a:gd name="connsiteX3" fmla="*/ 1995055 w 2242456"/>
              <a:gd name="connsiteY3" fmla="*/ 1732562 h 2065071"/>
              <a:gd name="connsiteX4" fmla="*/ 2208811 w 2242456"/>
              <a:gd name="connsiteY4" fmla="*/ 2065071 h 2065071"/>
              <a:gd name="connsiteX5" fmla="*/ 2208811 w 2242456"/>
              <a:gd name="connsiteY5" fmla="*/ 2065071 h 2065071"/>
              <a:gd name="connsiteX0" fmla="*/ 0 w 3445309"/>
              <a:gd name="connsiteY0" fmla="*/ 1780473 h 2112982"/>
              <a:gd name="connsiteX1" fmla="*/ 783772 w 3445309"/>
              <a:gd name="connsiteY1" fmla="*/ 557314 h 2112982"/>
              <a:gd name="connsiteX2" fmla="*/ 2185062 w 3445309"/>
              <a:gd name="connsiteY2" fmla="*/ 106054 h 2112982"/>
              <a:gd name="connsiteX3" fmla="*/ 1995055 w 3445309"/>
              <a:gd name="connsiteY3" fmla="*/ 1780473 h 2112982"/>
              <a:gd name="connsiteX4" fmla="*/ 3444436 w 3445309"/>
              <a:gd name="connsiteY4" fmla="*/ 1242 h 2112982"/>
              <a:gd name="connsiteX5" fmla="*/ 2208811 w 3445309"/>
              <a:gd name="connsiteY5" fmla="*/ 2112982 h 2112982"/>
              <a:gd name="connsiteX6" fmla="*/ 2208811 w 3445309"/>
              <a:gd name="connsiteY6" fmla="*/ 2112982 h 2112982"/>
              <a:gd name="connsiteX0" fmla="*/ 0 w 3445309"/>
              <a:gd name="connsiteY0" fmla="*/ 1805228 h 2137737"/>
              <a:gd name="connsiteX1" fmla="*/ 783772 w 3445309"/>
              <a:gd name="connsiteY1" fmla="*/ 582069 h 2137737"/>
              <a:gd name="connsiteX2" fmla="*/ 2185062 w 3445309"/>
              <a:gd name="connsiteY2" fmla="*/ 130809 h 2137737"/>
              <a:gd name="connsiteX3" fmla="*/ 2778826 w 3445309"/>
              <a:gd name="connsiteY3" fmla="*/ 35804 h 2137737"/>
              <a:gd name="connsiteX4" fmla="*/ 3444436 w 3445309"/>
              <a:gd name="connsiteY4" fmla="*/ 25997 h 2137737"/>
              <a:gd name="connsiteX5" fmla="*/ 2208811 w 3445309"/>
              <a:gd name="connsiteY5" fmla="*/ 2137737 h 2137737"/>
              <a:gd name="connsiteX6" fmla="*/ 2208811 w 3445309"/>
              <a:gd name="connsiteY6" fmla="*/ 2137737 h 2137737"/>
              <a:gd name="connsiteX0" fmla="*/ 0 w 4655128"/>
              <a:gd name="connsiteY0" fmla="*/ 1805228 h 2137786"/>
              <a:gd name="connsiteX1" fmla="*/ 783772 w 4655128"/>
              <a:gd name="connsiteY1" fmla="*/ 582069 h 2137786"/>
              <a:gd name="connsiteX2" fmla="*/ 2185062 w 4655128"/>
              <a:gd name="connsiteY2" fmla="*/ 130809 h 2137786"/>
              <a:gd name="connsiteX3" fmla="*/ 2778826 w 4655128"/>
              <a:gd name="connsiteY3" fmla="*/ 35804 h 2137786"/>
              <a:gd name="connsiteX4" fmla="*/ 3444436 w 4655128"/>
              <a:gd name="connsiteY4" fmla="*/ 25997 h 2137786"/>
              <a:gd name="connsiteX5" fmla="*/ 2208811 w 4655128"/>
              <a:gd name="connsiteY5" fmla="*/ 2137737 h 2137786"/>
              <a:gd name="connsiteX6" fmla="*/ 4655128 w 4655128"/>
              <a:gd name="connsiteY6" fmla="*/ 83306 h 2137786"/>
              <a:gd name="connsiteX0" fmla="*/ 0 w 4655128"/>
              <a:gd name="connsiteY0" fmla="*/ 1912263 h 1912263"/>
              <a:gd name="connsiteX1" fmla="*/ 783772 w 4655128"/>
              <a:gd name="connsiteY1" fmla="*/ 689104 h 1912263"/>
              <a:gd name="connsiteX2" fmla="*/ 2185062 w 4655128"/>
              <a:gd name="connsiteY2" fmla="*/ 237844 h 1912263"/>
              <a:gd name="connsiteX3" fmla="*/ 2778826 w 4655128"/>
              <a:gd name="connsiteY3" fmla="*/ 142839 h 1912263"/>
              <a:gd name="connsiteX4" fmla="*/ 3444436 w 4655128"/>
              <a:gd name="connsiteY4" fmla="*/ 133032 h 1912263"/>
              <a:gd name="connsiteX5" fmla="*/ 3990110 w 4655128"/>
              <a:gd name="connsiteY5" fmla="*/ 336 h 1912263"/>
              <a:gd name="connsiteX6" fmla="*/ 4655128 w 4655128"/>
              <a:gd name="connsiteY6" fmla="*/ 190341 h 1912263"/>
              <a:gd name="connsiteX0" fmla="*/ 0 w 5783284"/>
              <a:gd name="connsiteY0" fmla="*/ 2099550 h 3473542"/>
              <a:gd name="connsiteX1" fmla="*/ 783772 w 5783284"/>
              <a:gd name="connsiteY1" fmla="*/ 876391 h 3473542"/>
              <a:gd name="connsiteX2" fmla="*/ 2185062 w 5783284"/>
              <a:gd name="connsiteY2" fmla="*/ 425131 h 3473542"/>
              <a:gd name="connsiteX3" fmla="*/ 2778826 w 5783284"/>
              <a:gd name="connsiteY3" fmla="*/ 330126 h 3473542"/>
              <a:gd name="connsiteX4" fmla="*/ 3444436 w 5783284"/>
              <a:gd name="connsiteY4" fmla="*/ 320319 h 3473542"/>
              <a:gd name="connsiteX5" fmla="*/ 3990110 w 5783284"/>
              <a:gd name="connsiteY5" fmla="*/ 187623 h 3473542"/>
              <a:gd name="connsiteX6" fmla="*/ 5783284 w 5783284"/>
              <a:gd name="connsiteY6" fmla="*/ 3382085 h 3473542"/>
              <a:gd name="connsiteX0" fmla="*/ 0 w 5783284"/>
              <a:gd name="connsiteY0" fmla="*/ 1892981 h 3273919"/>
              <a:gd name="connsiteX1" fmla="*/ 783772 w 5783284"/>
              <a:gd name="connsiteY1" fmla="*/ 669822 h 3273919"/>
              <a:gd name="connsiteX2" fmla="*/ 2185062 w 5783284"/>
              <a:gd name="connsiteY2" fmla="*/ 218562 h 3273919"/>
              <a:gd name="connsiteX3" fmla="*/ 2778826 w 5783284"/>
              <a:gd name="connsiteY3" fmla="*/ 123557 h 3273919"/>
              <a:gd name="connsiteX4" fmla="*/ 3444436 w 5783284"/>
              <a:gd name="connsiteY4" fmla="*/ 113750 h 3273919"/>
              <a:gd name="connsiteX5" fmla="*/ 4643253 w 5783284"/>
              <a:gd name="connsiteY5" fmla="*/ 254187 h 3273919"/>
              <a:gd name="connsiteX6" fmla="*/ 5783284 w 5783284"/>
              <a:gd name="connsiteY6" fmla="*/ 3175516 h 3273919"/>
              <a:gd name="connsiteX0" fmla="*/ 0 w 5783284"/>
              <a:gd name="connsiteY0" fmla="*/ 1973188 h 3354862"/>
              <a:gd name="connsiteX1" fmla="*/ 783772 w 5783284"/>
              <a:gd name="connsiteY1" fmla="*/ 750029 h 3354862"/>
              <a:gd name="connsiteX2" fmla="*/ 2185062 w 5783284"/>
              <a:gd name="connsiteY2" fmla="*/ 298769 h 3354862"/>
              <a:gd name="connsiteX3" fmla="*/ 2778826 w 5783284"/>
              <a:gd name="connsiteY3" fmla="*/ 203764 h 3354862"/>
              <a:gd name="connsiteX4" fmla="*/ 3468186 w 5783284"/>
              <a:gd name="connsiteY4" fmla="*/ 27702 h 3354862"/>
              <a:gd name="connsiteX5" fmla="*/ 4643253 w 5783284"/>
              <a:gd name="connsiteY5" fmla="*/ 334394 h 3354862"/>
              <a:gd name="connsiteX6" fmla="*/ 5783284 w 5783284"/>
              <a:gd name="connsiteY6" fmla="*/ 3255723 h 3354862"/>
              <a:gd name="connsiteX0" fmla="*/ 0 w 5783284"/>
              <a:gd name="connsiteY0" fmla="*/ 1973188 h 3354862"/>
              <a:gd name="connsiteX1" fmla="*/ 783772 w 5783284"/>
              <a:gd name="connsiteY1" fmla="*/ 750029 h 3354862"/>
              <a:gd name="connsiteX2" fmla="*/ 2185062 w 5783284"/>
              <a:gd name="connsiteY2" fmla="*/ 298769 h 3354862"/>
              <a:gd name="connsiteX3" fmla="*/ 2778826 w 5783284"/>
              <a:gd name="connsiteY3" fmla="*/ 203764 h 3354862"/>
              <a:gd name="connsiteX4" fmla="*/ 3468186 w 5783284"/>
              <a:gd name="connsiteY4" fmla="*/ 27702 h 3354862"/>
              <a:gd name="connsiteX5" fmla="*/ 4643253 w 5783284"/>
              <a:gd name="connsiteY5" fmla="*/ 334394 h 3354862"/>
              <a:gd name="connsiteX6" fmla="*/ 5783284 w 5783284"/>
              <a:gd name="connsiteY6" fmla="*/ 3255723 h 3354862"/>
              <a:gd name="connsiteX0" fmla="*/ 0 w 5783284"/>
              <a:gd name="connsiteY0" fmla="*/ 2011004 h 3392678"/>
              <a:gd name="connsiteX1" fmla="*/ 783772 w 5783284"/>
              <a:gd name="connsiteY1" fmla="*/ 787845 h 3392678"/>
              <a:gd name="connsiteX2" fmla="*/ 2185062 w 5783284"/>
              <a:gd name="connsiteY2" fmla="*/ 336585 h 3392678"/>
              <a:gd name="connsiteX3" fmla="*/ 2778826 w 5783284"/>
              <a:gd name="connsiteY3" fmla="*/ 241580 h 3392678"/>
              <a:gd name="connsiteX4" fmla="*/ 3468186 w 5783284"/>
              <a:gd name="connsiteY4" fmla="*/ 65518 h 3392678"/>
              <a:gd name="connsiteX5" fmla="*/ 4643253 w 5783284"/>
              <a:gd name="connsiteY5" fmla="*/ 372210 h 3392678"/>
              <a:gd name="connsiteX6" fmla="*/ 5783284 w 5783284"/>
              <a:gd name="connsiteY6" fmla="*/ 3293539 h 3392678"/>
              <a:gd name="connsiteX0" fmla="*/ 0 w 5783284"/>
              <a:gd name="connsiteY0" fmla="*/ 2011004 h 3392678"/>
              <a:gd name="connsiteX1" fmla="*/ 783772 w 5783284"/>
              <a:gd name="connsiteY1" fmla="*/ 787845 h 3392678"/>
              <a:gd name="connsiteX2" fmla="*/ 2185062 w 5783284"/>
              <a:gd name="connsiteY2" fmla="*/ 336585 h 3392678"/>
              <a:gd name="connsiteX3" fmla="*/ 2778826 w 5783284"/>
              <a:gd name="connsiteY3" fmla="*/ 241580 h 3392678"/>
              <a:gd name="connsiteX4" fmla="*/ 3468186 w 5783284"/>
              <a:gd name="connsiteY4" fmla="*/ 65518 h 3392678"/>
              <a:gd name="connsiteX5" fmla="*/ 4643253 w 5783284"/>
              <a:gd name="connsiteY5" fmla="*/ 372210 h 3392678"/>
              <a:gd name="connsiteX6" fmla="*/ 5783284 w 5783284"/>
              <a:gd name="connsiteY6" fmla="*/ 3293539 h 3392678"/>
              <a:gd name="connsiteX0" fmla="*/ 0 w 5783284"/>
              <a:gd name="connsiteY0" fmla="*/ 2011004 h 3392678"/>
              <a:gd name="connsiteX1" fmla="*/ 783772 w 5783284"/>
              <a:gd name="connsiteY1" fmla="*/ 787845 h 3392678"/>
              <a:gd name="connsiteX2" fmla="*/ 2185062 w 5783284"/>
              <a:gd name="connsiteY2" fmla="*/ 336585 h 3392678"/>
              <a:gd name="connsiteX3" fmla="*/ 2778826 w 5783284"/>
              <a:gd name="connsiteY3" fmla="*/ 194079 h 3392678"/>
              <a:gd name="connsiteX4" fmla="*/ 3468186 w 5783284"/>
              <a:gd name="connsiteY4" fmla="*/ 65518 h 3392678"/>
              <a:gd name="connsiteX5" fmla="*/ 4643253 w 5783284"/>
              <a:gd name="connsiteY5" fmla="*/ 372210 h 3392678"/>
              <a:gd name="connsiteX6" fmla="*/ 5783284 w 5783284"/>
              <a:gd name="connsiteY6" fmla="*/ 3293539 h 3392678"/>
              <a:gd name="connsiteX0" fmla="*/ 0 w 5795159"/>
              <a:gd name="connsiteY0" fmla="*/ 2017645 h 3515382"/>
              <a:gd name="connsiteX1" fmla="*/ 783772 w 5795159"/>
              <a:gd name="connsiteY1" fmla="*/ 794486 h 3515382"/>
              <a:gd name="connsiteX2" fmla="*/ 2185062 w 5795159"/>
              <a:gd name="connsiteY2" fmla="*/ 343226 h 3515382"/>
              <a:gd name="connsiteX3" fmla="*/ 2778826 w 5795159"/>
              <a:gd name="connsiteY3" fmla="*/ 200720 h 3515382"/>
              <a:gd name="connsiteX4" fmla="*/ 3468186 w 5795159"/>
              <a:gd name="connsiteY4" fmla="*/ 72159 h 3515382"/>
              <a:gd name="connsiteX5" fmla="*/ 4643253 w 5795159"/>
              <a:gd name="connsiteY5" fmla="*/ 378851 h 3515382"/>
              <a:gd name="connsiteX6" fmla="*/ 5795159 w 5795159"/>
              <a:gd name="connsiteY6" fmla="*/ 3418933 h 3515382"/>
              <a:gd name="connsiteX0" fmla="*/ 0 w 5795159"/>
              <a:gd name="connsiteY0" fmla="*/ 2017645 h 3423393"/>
              <a:gd name="connsiteX1" fmla="*/ 783772 w 5795159"/>
              <a:gd name="connsiteY1" fmla="*/ 794486 h 3423393"/>
              <a:gd name="connsiteX2" fmla="*/ 2185062 w 5795159"/>
              <a:gd name="connsiteY2" fmla="*/ 343226 h 3423393"/>
              <a:gd name="connsiteX3" fmla="*/ 2778826 w 5795159"/>
              <a:gd name="connsiteY3" fmla="*/ 200720 h 3423393"/>
              <a:gd name="connsiteX4" fmla="*/ 3468186 w 5795159"/>
              <a:gd name="connsiteY4" fmla="*/ 72159 h 3423393"/>
              <a:gd name="connsiteX5" fmla="*/ 4643253 w 5795159"/>
              <a:gd name="connsiteY5" fmla="*/ 378851 h 3423393"/>
              <a:gd name="connsiteX6" fmla="*/ 5795159 w 5795159"/>
              <a:gd name="connsiteY6" fmla="*/ 3418933 h 3423393"/>
              <a:gd name="connsiteX0" fmla="*/ 0 w 5676406"/>
              <a:gd name="connsiteY0" fmla="*/ 2018319 h 3435925"/>
              <a:gd name="connsiteX1" fmla="*/ 783772 w 5676406"/>
              <a:gd name="connsiteY1" fmla="*/ 795160 h 3435925"/>
              <a:gd name="connsiteX2" fmla="*/ 2185062 w 5676406"/>
              <a:gd name="connsiteY2" fmla="*/ 343900 h 3435925"/>
              <a:gd name="connsiteX3" fmla="*/ 2778826 w 5676406"/>
              <a:gd name="connsiteY3" fmla="*/ 201394 h 3435925"/>
              <a:gd name="connsiteX4" fmla="*/ 3468186 w 5676406"/>
              <a:gd name="connsiteY4" fmla="*/ 72833 h 3435925"/>
              <a:gd name="connsiteX5" fmla="*/ 4643253 w 5676406"/>
              <a:gd name="connsiteY5" fmla="*/ 379525 h 3435925"/>
              <a:gd name="connsiteX6" fmla="*/ 5676406 w 5676406"/>
              <a:gd name="connsiteY6" fmla="*/ 3431482 h 343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76406" h="3435925">
                <a:moveTo>
                  <a:pt x="0" y="2018319"/>
                </a:moveTo>
                <a:cubicBezTo>
                  <a:pt x="94013" y="1627423"/>
                  <a:pt x="419595" y="1074230"/>
                  <a:pt x="783772" y="795160"/>
                </a:cubicBezTo>
                <a:cubicBezTo>
                  <a:pt x="1147949" y="516090"/>
                  <a:pt x="1852553" y="442861"/>
                  <a:pt x="2185062" y="343900"/>
                </a:cubicBezTo>
                <a:cubicBezTo>
                  <a:pt x="2517571" y="244939"/>
                  <a:pt x="2564972" y="246572"/>
                  <a:pt x="2778826" y="201394"/>
                </a:cubicBezTo>
                <a:cubicBezTo>
                  <a:pt x="2992680" y="156216"/>
                  <a:pt x="3218805" y="112418"/>
                  <a:pt x="3468186" y="72833"/>
                </a:cubicBezTo>
                <a:cubicBezTo>
                  <a:pt x="3776945" y="33248"/>
                  <a:pt x="4275216" y="-180250"/>
                  <a:pt x="4643253" y="379525"/>
                </a:cubicBezTo>
                <a:cubicBezTo>
                  <a:pt x="5011290" y="939300"/>
                  <a:pt x="4884718" y="3558152"/>
                  <a:pt x="5676406" y="3431482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/>
          <p:cNvSpPr txBox="1"/>
          <p:nvPr/>
        </p:nvSpPr>
        <p:spPr>
          <a:xfrm>
            <a:off x="1276943" y="1317976"/>
            <a:ext cx="243917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Sedikit</a:t>
            </a:r>
            <a:r>
              <a:rPr lang="en-US" sz="1400" dirty="0"/>
              <a:t> </a:t>
            </a:r>
            <a:r>
              <a:rPr lang="en-US" sz="1400" dirty="0" err="1"/>
              <a:t>campuran</a:t>
            </a:r>
            <a:r>
              <a:rPr lang="en-US" sz="1400" dirty="0"/>
              <a:t> </a:t>
            </a:r>
            <a:r>
              <a:rPr lang="en-US" sz="1400" dirty="0" err="1"/>
              <a:t>baja</a:t>
            </a:r>
            <a:r>
              <a:rPr lang="en-US" sz="1400" dirty="0"/>
              <a:t> </a:t>
            </a:r>
            <a:r>
              <a:rPr lang="en-US" sz="1400" dirty="0" err="1"/>
              <a:t>dimasukkan</a:t>
            </a:r>
            <a:r>
              <a:rPr lang="en-US" sz="1400" dirty="0"/>
              <a:t> </a:t>
            </a:r>
            <a:r>
              <a:rPr lang="en-US" sz="1400" dirty="0" err="1"/>
              <a:t>ke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larutan</a:t>
            </a:r>
            <a:r>
              <a:rPr lang="en-US" sz="1400" dirty="0"/>
              <a:t> </a:t>
            </a:r>
            <a:r>
              <a:rPr lang="en-US" sz="1400" dirty="0" err="1"/>
              <a:t>nutrisi</a:t>
            </a:r>
            <a:r>
              <a:rPr lang="en-US" sz="1400" dirty="0"/>
              <a:t> </a:t>
            </a:r>
            <a:r>
              <a:rPr lang="en-US" sz="1400" dirty="0" err="1"/>
              <a:t>hidroponik</a:t>
            </a:r>
            <a:r>
              <a:rPr lang="en-US" sz="1400" dirty="0"/>
              <a:t> </a:t>
            </a:r>
            <a:r>
              <a:rPr lang="en-US" sz="1400" dirty="0" err="1"/>
              <a:t>sehingga</a:t>
            </a:r>
            <a:r>
              <a:rPr lang="en-US" sz="1400" dirty="0"/>
              <a:t> </a:t>
            </a:r>
            <a:r>
              <a:rPr lang="en-US" sz="1400" dirty="0" err="1"/>
              <a:t>kepekatannya</a:t>
            </a:r>
            <a:r>
              <a:rPr lang="en-US" sz="1400" dirty="0"/>
              <a:t> 800 – 1600 ppm</a:t>
            </a:r>
          </a:p>
        </p:txBody>
      </p:sp>
    </p:spTree>
    <p:extLst>
      <p:ext uri="{BB962C8B-B14F-4D97-AF65-F5344CB8AC3E}">
        <p14:creationId xmlns:p14="http://schemas.microsoft.com/office/powerpoint/2010/main" val="1243768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382" y="2683497"/>
            <a:ext cx="8596668" cy="1320800"/>
          </a:xfrm>
        </p:spPr>
        <p:txBody>
          <a:bodyPr/>
          <a:lstStyle/>
          <a:p>
            <a:r>
              <a:rPr lang="en-US" sz="6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Sekian</a:t>
            </a:r>
            <a:r>
              <a:rPr 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terimakasih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42156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398</TotalTime>
  <Words>781</Words>
  <Application>Microsoft Office PowerPoint</Application>
  <PresentationFormat>Widescreen</PresentationFormat>
  <Paragraphs>157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Times New Roman</vt:lpstr>
      <vt:lpstr>Trebuchet MS</vt:lpstr>
      <vt:lpstr>Wingdings 3</vt:lpstr>
      <vt:lpstr>Facet</vt:lpstr>
      <vt:lpstr>Nutrisi Hidroponik</vt:lpstr>
      <vt:lpstr>Nutrisi yang tersedia</vt:lpstr>
      <vt:lpstr>Nutrisi yang tersedia</vt:lpstr>
      <vt:lpstr>Campuran A dan B</vt:lpstr>
      <vt:lpstr>Kandungan yang diperlukan dalam ppm (bahagian per sejuta)</vt:lpstr>
      <vt:lpstr>Membancuh baja sendiri</vt:lpstr>
      <vt:lpstr>Membancuh baja sendiri (2)</vt:lpstr>
      <vt:lpstr>Membancuh baja sendiri (3)</vt:lpstr>
      <vt:lpstr>Sekian, terimakasih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Nutrisi Hidroponik</dc:title>
  <dc:creator>ProfRiza</dc:creator>
  <cp:lastModifiedBy>Riza Atiq Rahmat</cp:lastModifiedBy>
  <cp:revision>41</cp:revision>
  <dcterms:created xsi:type="dcterms:W3CDTF">2018-08-20T03:45:46Z</dcterms:created>
  <dcterms:modified xsi:type="dcterms:W3CDTF">2025-06-12T09:33:58Z</dcterms:modified>
</cp:coreProperties>
</file>