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8" y="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0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997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528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2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6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3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2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1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7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2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7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7E5D-6088-4D3A-82E2-18B0ADBD3BFA}" type="datetimeFigureOut">
              <a:rPr lang="en-US" smtClean="0"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61CD855-69D1-4633-9477-7D9DE5728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9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11street.m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Kepekatan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Ph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Hidroponik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Riza</a:t>
            </a:r>
            <a:r>
              <a:rPr lang="en-US" dirty="0" smtClean="0"/>
              <a:t> </a:t>
            </a:r>
            <a:r>
              <a:rPr lang="en-US" dirty="0" err="1" smtClean="0"/>
              <a:t>Atiq</a:t>
            </a:r>
            <a:r>
              <a:rPr lang="en-US" dirty="0" smtClean="0"/>
              <a:t> Abdullah bin O.K. </a:t>
            </a:r>
            <a:r>
              <a:rPr lang="en-US" dirty="0" err="1" smtClean="0"/>
              <a:t>Rahmat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4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Kepekatan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067" y="1576127"/>
            <a:ext cx="4497980" cy="3880773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Kepekatan</a:t>
            </a:r>
            <a:r>
              <a:rPr lang="en-US" dirty="0" smtClean="0"/>
              <a:t> air </a:t>
            </a:r>
            <a:r>
              <a:rPr lang="en-US" dirty="0" err="1" smtClean="0"/>
              <a:t>nutrisi</a:t>
            </a:r>
            <a:r>
              <a:rPr lang="en-US" dirty="0" smtClean="0"/>
              <a:t> </a:t>
            </a:r>
            <a:r>
              <a:rPr lang="en-US" dirty="0" err="1" smtClean="0"/>
              <a:t>hidroponik</a:t>
            </a:r>
            <a:r>
              <a:rPr lang="en-US" dirty="0" smtClean="0"/>
              <a:t> </a:t>
            </a:r>
            <a:r>
              <a:rPr lang="en-US" dirty="0" err="1" smtClean="0"/>
              <a:t>memainkan</a:t>
            </a:r>
            <a:r>
              <a:rPr lang="en-US" dirty="0" smtClean="0"/>
              <a:t> </a:t>
            </a:r>
            <a:r>
              <a:rPr lang="en-US" dirty="0" err="1" smtClean="0"/>
              <a:t>keranan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bekalan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yang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Ph</a:t>
            </a:r>
            <a:r>
              <a:rPr lang="en-US" dirty="0" smtClean="0"/>
              <a:t> juga </a:t>
            </a:r>
            <a:r>
              <a:rPr lang="en-US" dirty="0" err="1" smtClean="0"/>
              <a:t>amat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air yang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berasid</a:t>
            </a:r>
            <a:r>
              <a:rPr lang="en-US" dirty="0" smtClean="0"/>
              <a:t>,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Ph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beralkali</a:t>
            </a:r>
            <a:r>
              <a:rPr lang="en-US" dirty="0" smtClean="0"/>
              <a:t>, </a:t>
            </a:r>
            <a:r>
              <a:rPr lang="en-US" dirty="0" err="1" smtClean="0"/>
              <a:t>iaitu</a:t>
            </a:r>
            <a:r>
              <a:rPr lang="en-US" dirty="0" smtClean="0"/>
              <a:t> </a:t>
            </a:r>
            <a:r>
              <a:rPr lang="en-US" dirty="0" err="1" smtClean="0"/>
              <a:t>Ph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endParaRPr lang="en-US" dirty="0" smtClean="0"/>
          </a:p>
          <a:p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kepakatan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Ph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pengukur</a:t>
            </a:r>
            <a:r>
              <a:rPr lang="en-US" dirty="0" smtClean="0"/>
              <a:t> </a:t>
            </a:r>
            <a:r>
              <a:rPr lang="en-US" dirty="0" err="1" smtClean="0"/>
              <a:t>kepakatan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pengukut</a:t>
            </a:r>
            <a:r>
              <a:rPr lang="en-US" dirty="0" smtClean="0"/>
              <a:t> Ph. </a:t>
            </a:r>
            <a:endParaRPr lang="en-US" dirty="0"/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hendak</a:t>
            </a:r>
            <a:r>
              <a:rPr lang="en-US" dirty="0" smtClean="0"/>
              <a:t> </a:t>
            </a:r>
            <a:r>
              <a:rPr lang="en-US" dirty="0" err="1" smtClean="0"/>
              <a:t>membeli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talian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Lazada.com.my, </a:t>
            </a:r>
            <a:r>
              <a:rPr lang="en-US" dirty="0" smtClean="0">
                <a:hlinkClick r:id="rId2"/>
              </a:rPr>
              <a:t>www.11street.my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Shopee.com.my,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water tester.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kedua-duanya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RM 70 (</a:t>
            </a:r>
            <a:r>
              <a:rPr lang="en-US" dirty="0" err="1" smtClean="0"/>
              <a:t>harga</a:t>
            </a:r>
            <a:r>
              <a:rPr lang="en-US" dirty="0" smtClean="0"/>
              <a:t> 2018)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11" y="1576127"/>
            <a:ext cx="6365040" cy="35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6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kepekatan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668292"/>
              </p:ext>
            </p:extLst>
          </p:nvPr>
        </p:nvGraphicFramePr>
        <p:xfrm>
          <a:off x="753277" y="1613834"/>
          <a:ext cx="859631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195"/>
                <a:gridCol w="2903456"/>
                <a:gridCol w="2516957"/>
                <a:gridCol w="263770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Nama </a:t>
                      </a:r>
                      <a:r>
                        <a:rPr lang="en-US" dirty="0" err="1" smtClean="0"/>
                        <a:t>Tanaman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Kepekatan</a:t>
                      </a:r>
                      <a:r>
                        <a:rPr lang="en-US" dirty="0" smtClean="0"/>
                        <a:t> (ppm)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 – 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560 - 840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Sawi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 – 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1000 - 1400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Kangkung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5.5 – 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1000 - 1400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Bayam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 – 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r>
                        <a:rPr lang="en-US" baseline="0" dirty="0" smtClean="0"/>
                        <a:t> - 1600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Kailan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 – 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1000 - 1400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Pak Choy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6.5</a:t>
                      </a:r>
                      <a:r>
                        <a:rPr lang="en-US" baseline="0" dirty="0" smtClean="0"/>
                        <a:t> – 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1000 - 1400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Seledri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r>
                        <a:rPr lang="en-US" baseline="0" dirty="0" smtClean="0"/>
                        <a:t> – 7.0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1200 - 1600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r>
                        <a:rPr lang="en-US" baseline="0" dirty="0" smtClean="0"/>
                        <a:t> – 6.5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1200 - 1500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Daun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ketumbar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 – 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r>
                        <a:rPr lang="en-US" baseline="0" dirty="0" smtClean="0"/>
                        <a:t> - 1200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Strawberry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 – 1500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Timun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1200</a:t>
                      </a:r>
                      <a:r>
                        <a:rPr lang="en-US" baseline="0" dirty="0" smtClean="0"/>
                        <a:t> - 1700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49589" y="2136338"/>
            <a:ext cx="2595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Ppm = part per million, </a:t>
            </a:r>
            <a:r>
              <a:rPr lang="en-US" dirty="0" err="1" smtClean="0"/>
              <a:t>bahagian</a:t>
            </a:r>
            <a:r>
              <a:rPr lang="en-US" dirty="0" smtClean="0"/>
              <a:t> per </a:t>
            </a:r>
            <a:r>
              <a:rPr lang="en-US" dirty="0" err="1" smtClean="0"/>
              <a:t>sejuta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Contohnya</a:t>
            </a:r>
            <a:r>
              <a:rPr lang="en-US" dirty="0" smtClean="0"/>
              <a:t>, 1 liter air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dicampurkan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1 gm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. 1 liter air </a:t>
            </a:r>
            <a:r>
              <a:rPr lang="en-US" dirty="0" err="1" smtClean="0"/>
              <a:t>bersamaan</a:t>
            </a:r>
            <a:r>
              <a:rPr lang="en-US" dirty="0" smtClean="0"/>
              <a:t> denga 1 kg </a:t>
            </a:r>
            <a:r>
              <a:rPr lang="en-US" dirty="0" err="1" smtClean="0"/>
              <a:t>atau</a:t>
            </a:r>
            <a:r>
              <a:rPr lang="en-US" dirty="0" smtClean="0"/>
              <a:t> 1000 gm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9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00" y="1146928"/>
            <a:ext cx="8596668" cy="13208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/>
          <a:stretch/>
        </p:blipFill>
        <p:spPr>
          <a:xfrm>
            <a:off x="5901182" y="927832"/>
            <a:ext cx="5877214" cy="39561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3"/>
          <a:stretch/>
        </p:blipFill>
        <p:spPr>
          <a:xfrm>
            <a:off x="358221" y="927833"/>
            <a:ext cx="5439266" cy="3956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8993" y="5103117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Menguji</a:t>
            </a:r>
            <a:r>
              <a:rPr lang="en-US" dirty="0" smtClean="0"/>
              <a:t> PH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89768" y="5103116"/>
            <a:ext cx="214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Menguji</a:t>
            </a:r>
            <a:r>
              <a:rPr lang="en-US" dirty="0" smtClean="0"/>
              <a:t> </a:t>
            </a:r>
            <a:r>
              <a:rPr lang="en-US" dirty="0" err="1" smtClean="0"/>
              <a:t>Kepekatan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3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Kepekatan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PH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523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 smtClean="0"/>
              <a:t>Bagi</a:t>
            </a:r>
            <a:r>
              <a:rPr lang="en-US" sz="4000" dirty="0" smtClean="0"/>
              <a:t> </a:t>
            </a:r>
            <a:r>
              <a:rPr lang="en-US" sz="4000" dirty="0" err="1" smtClean="0"/>
              <a:t>tanama</a:t>
            </a:r>
            <a:r>
              <a:rPr lang="en-US" sz="4000" dirty="0" smtClean="0"/>
              <a:t> yang </a:t>
            </a:r>
            <a:r>
              <a:rPr lang="en-US" sz="4000" dirty="0" err="1" smtClean="0"/>
              <a:t>tidak</a:t>
            </a:r>
            <a:r>
              <a:rPr lang="en-US" sz="4000" dirty="0" smtClean="0"/>
              <a:t> </a:t>
            </a:r>
            <a:r>
              <a:rPr lang="en-US" sz="4000" dirty="0" err="1" smtClean="0"/>
              <a:t>disenaraikan</a:t>
            </a:r>
            <a:r>
              <a:rPr lang="en-US" sz="4000" dirty="0" smtClean="0"/>
              <a:t> </a:t>
            </a:r>
            <a:r>
              <a:rPr lang="en-US" sz="4000" dirty="0" err="1" smtClean="0"/>
              <a:t>anda</a:t>
            </a:r>
            <a:r>
              <a:rPr lang="en-US" sz="4000" dirty="0" smtClean="0"/>
              <a:t> </a:t>
            </a:r>
            <a:r>
              <a:rPr lang="en-US" sz="4000" dirty="0" err="1" smtClean="0"/>
              <a:t>boleh</a:t>
            </a:r>
            <a:r>
              <a:rPr lang="en-US" sz="4000" dirty="0" smtClean="0"/>
              <a:t> </a:t>
            </a:r>
            <a:r>
              <a:rPr lang="en-US" sz="4000" dirty="0" err="1" smtClean="0"/>
              <a:t>cari</a:t>
            </a:r>
            <a:r>
              <a:rPr lang="en-US" sz="4000" dirty="0" smtClean="0"/>
              <a:t> di internet </a:t>
            </a:r>
            <a:r>
              <a:rPr lang="en-US" sz="4000" dirty="0" err="1" smtClean="0"/>
              <a:t>atau</a:t>
            </a:r>
            <a:r>
              <a:rPr lang="en-US" sz="4000" dirty="0" smtClean="0"/>
              <a:t> </a:t>
            </a:r>
            <a:r>
              <a:rPr lang="en-US" sz="4000" dirty="0" err="1" smtClean="0"/>
              <a:t>bagi</a:t>
            </a:r>
            <a:r>
              <a:rPr lang="en-US" sz="4000" dirty="0" smtClean="0"/>
              <a:t> </a:t>
            </a:r>
            <a:r>
              <a:rPr lang="en-US" sz="4000" dirty="0" err="1" smtClean="0"/>
              <a:t>sayuran</a:t>
            </a:r>
            <a:r>
              <a:rPr lang="en-US" sz="4000" dirty="0" smtClean="0"/>
              <a:t> 1200 ppm </a:t>
            </a:r>
            <a:r>
              <a:rPr lang="en-US" sz="4000" dirty="0" err="1" smtClean="0"/>
              <a:t>manakala</a:t>
            </a:r>
            <a:r>
              <a:rPr lang="en-US" sz="4000" dirty="0" smtClean="0"/>
              <a:t> yang </a:t>
            </a:r>
            <a:r>
              <a:rPr lang="en-US" sz="4000" dirty="0" err="1" smtClean="0"/>
              <a:t>berbuah</a:t>
            </a:r>
            <a:r>
              <a:rPr lang="en-US" sz="4000" dirty="0" smtClean="0"/>
              <a:t> </a:t>
            </a:r>
            <a:r>
              <a:rPr lang="en-US" sz="4000" dirty="0" err="1" smtClean="0"/>
              <a:t>seperti</a:t>
            </a:r>
            <a:r>
              <a:rPr lang="en-US" sz="4000" dirty="0" smtClean="0"/>
              <a:t> </a:t>
            </a:r>
            <a:r>
              <a:rPr lang="en-US" sz="4000" dirty="0" err="1" smtClean="0"/>
              <a:t>terong</a:t>
            </a:r>
            <a:r>
              <a:rPr lang="en-US" sz="4000" dirty="0" smtClean="0"/>
              <a:t>, </a:t>
            </a:r>
            <a:r>
              <a:rPr lang="en-US" sz="4000" dirty="0" err="1" smtClean="0"/>
              <a:t>kacang</a:t>
            </a:r>
            <a:r>
              <a:rPr lang="en-US" sz="4000" dirty="0" smtClean="0"/>
              <a:t> </a:t>
            </a:r>
            <a:r>
              <a:rPr lang="en-US" sz="4000" dirty="0" err="1" smtClean="0"/>
              <a:t>panjang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kacang</a:t>
            </a:r>
            <a:r>
              <a:rPr lang="en-US" sz="4000" dirty="0" smtClean="0"/>
              <a:t> </a:t>
            </a:r>
            <a:r>
              <a:rPr lang="en-US" sz="4000" dirty="0" err="1" smtClean="0"/>
              <a:t>bendi</a:t>
            </a:r>
            <a:r>
              <a:rPr lang="en-US" sz="4000" dirty="0" smtClean="0"/>
              <a:t> 1400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6002" y="2768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Sekian</a:t>
            </a:r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Terimakasih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550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</TotalTime>
  <Words>280</Words>
  <Application>Microsoft Office PowerPoint</Application>
  <PresentationFormat>Widescreen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Facet</vt:lpstr>
      <vt:lpstr>Kepekatan dan Ph Nutrisi Hidroponik </vt:lpstr>
      <vt:lpstr>Kepekatan dan Ph</vt:lpstr>
      <vt:lpstr>Cadangan kepekatan dan PH</vt:lpstr>
      <vt:lpstr>PowerPoint Presentation</vt:lpstr>
      <vt:lpstr>Kepekatan dan PH (2)</vt:lpstr>
      <vt:lpstr>Sekian, Terimakasih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Kepekatan dan Ph Nutrisi Hidroponik </dc:title>
  <dc:creator>ProfRiza</dc:creator>
  <cp:lastModifiedBy>ProfRiza</cp:lastModifiedBy>
  <cp:revision>9</cp:revision>
  <dcterms:created xsi:type="dcterms:W3CDTF">2018-08-24T04:00:05Z</dcterms:created>
  <dcterms:modified xsi:type="dcterms:W3CDTF">2018-08-24T04:35:05Z</dcterms:modified>
</cp:coreProperties>
</file>