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528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2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19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4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8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0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0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8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1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2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6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02C4-96C5-432F-AD86-DFA14B9886B9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BC00CF-753B-4213-A356-373AA5F0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5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318" y="2404531"/>
            <a:ext cx="9732433" cy="1646302"/>
          </a:xfrm>
        </p:spPr>
        <p:txBody>
          <a:bodyPr/>
          <a:lstStyle/>
          <a:p>
            <a:r>
              <a:rPr lang="en-US" dirty="0" err="1" smtClean="0"/>
              <a:t>Rekabentuk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Hidroponik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Riza</a:t>
            </a:r>
            <a:r>
              <a:rPr lang="en-US" dirty="0" smtClean="0"/>
              <a:t> </a:t>
            </a:r>
            <a:r>
              <a:rPr lang="en-US" dirty="0" err="1" smtClean="0"/>
              <a:t>Atiq</a:t>
            </a:r>
            <a:r>
              <a:rPr lang="en-US" dirty="0" smtClean="0"/>
              <a:t> Abdullah bin O.K. </a:t>
            </a:r>
            <a:r>
              <a:rPr lang="en-US" dirty="0" err="1" smtClean="0"/>
              <a:t>Rahmat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3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59" y="240030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Sekian</a:t>
            </a: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terimakasih</a:t>
            </a:r>
            <a:endParaRPr 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rekabentuk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63624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Bergantung</a:t>
            </a:r>
            <a:r>
              <a:rPr lang="en-US" sz="3600" dirty="0" smtClean="0"/>
              <a:t> </a:t>
            </a:r>
            <a:r>
              <a:rPr lang="en-US" sz="3600" dirty="0" err="1" smtClean="0"/>
              <a:t>kepada</a:t>
            </a:r>
            <a:r>
              <a:rPr lang="en-US" sz="3600" dirty="0" smtClean="0"/>
              <a:t>:</a:t>
            </a:r>
          </a:p>
          <a:p>
            <a:r>
              <a:rPr lang="en-US" sz="3600" dirty="0" err="1" smtClean="0"/>
              <a:t>Jenis</a:t>
            </a:r>
            <a:r>
              <a:rPr lang="en-US" sz="3600" dirty="0" smtClean="0"/>
              <a:t> </a:t>
            </a:r>
            <a:r>
              <a:rPr lang="en-US" sz="3600" dirty="0" err="1" smtClean="0"/>
              <a:t>hidroponik</a:t>
            </a:r>
            <a:r>
              <a:rPr lang="en-US" sz="3600" dirty="0" smtClean="0"/>
              <a:t> yang </a:t>
            </a:r>
            <a:r>
              <a:rPr lang="en-US" sz="3600" dirty="0" err="1" smtClean="0"/>
              <a:t>hendak</a:t>
            </a:r>
            <a:r>
              <a:rPr lang="en-US" sz="3600" dirty="0" smtClean="0"/>
              <a:t> </a:t>
            </a:r>
            <a:r>
              <a:rPr lang="en-US" sz="3600" dirty="0" err="1" smtClean="0"/>
              <a:t>digunakan</a:t>
            </a:r>
            <a:endParaRPr lang="en-US" sz="3600" dirty="0" smtClean="0"/>
          </a:p>
          <a:p>
            <a:r>
              <a:rPr lang="en-US" sz="3600" dirty="0" err="1" smtClean="0"/>
              <a:t>Kesesuaian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tempat</a:t>
            </a:r>
            <a:endParaRPr lang="en-US" sz="3600" dirty="0" smtClean="0"/>
          </a:p>
          <a:p>
            <a:r>
              <a:rPr lang="en-US" sz="3600" dirty="0" err="1" smtClean="0"/>
              <a:t>Jenis</a:t>
            </a:r>
            <a:r>
              <a:rPr lang="en-US" sz="3600" dirty="0" smtClean="0"/>
              <a:t> </a:t>
            </a:r>
            <a:r>
              <a:rPr lang="en-US" sz="3600" dirty="0" err="1" smtClean="0"/>
              <a:t>tanaman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437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2900"/>
            <a:ext cx="8596668" cy="666750"/>
          </a:xfrm>
        </p:spPr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Hidroponik</a:t>
            </a:r>
            <a:endParaRPr lang="en-US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269434" y="1410776"/>
            <a:ext cx="1673530" cy="4027165"/>
            <a:chOff x="621995" y="2762249"/>
            <a:chExt cx="1673530" cy="4027165"/>
          </a:xfrm>
        </p:grpSpPr>
        <p:grpSp>
          <p:nvGrpSpPr>
            <p:cNvPr id="42" name="Group 41"/>
            <p:cNvGrpSpPr/>
            <p:nvPr/>
          </p:nvGrpSpPr>
          <p:grpSpPr>
            <a:xfrm>
              <a:off x="677334" y="2762249"/>
              <a:ext cx="1618191" cy="3533771"/>
              <a:chOff x="677334" y="2114071"/>
              <a:chExt cx="2103966" cy="4181950"/>
            </a:xfrm>
          </p:grpSpPr>
          <p:sp>
            <p:nvSpPr>
              <p:cNvPr id="4" name="Trapezoid 3"/>
              <p:cNvSpPr/>
              <p:nvPr/>
            </p:nvSpPr>
            <p:spPr>
              <a:xfrm flipV="1">
                <a:off x="677334" y="4991100"/>
                <a:ext cx="2103966" cy="1295400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rapezoid 4"/>
              <p:cNvSpPr/>
              <p:nvPr/>
            </p:nvSpPr>
            <p:spPr>
              <a:xfrm flipV="1">
                <a:off x="877360" y="5762622"/>
                <a:ext cx="1703916" cy="533399"/>
              </a:xfrm>
              <a:prstGeom prst="trapezoid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 rot="21379889">
                <a:off x="1568550" y="2121642"/>
                <a:ext cx="948329" cy="2764932"/>
                <a:chOff x="4171950" y="2340717"/>
                <a:chExt cx="948329" cy="2764932"/>
              </a:xfrm>
            </p:grpSpPr>
            <p:sp>
              <p:nvSpPr>
                <p:cNvPr id="9" name="Freeform 8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 rot="265525" flipH="1">
                <a:off x="877360" y="2114071"/>
                <a:ext cx="948329" cy="2764932"/>
                <a:chOff x="4171950" y="2340717"/>
                <a:chExt cx="948329" cy="2764932"/>
              </a:xfrm>
            </p:grpSpPr>
            <p:sp>
              <p:nvSpPr>
                <p:cNvPr id="15" name="Freeform 14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rapezoid 18"/>
              <p:cNvSpPr/>
              <p:nvPr/>
            </p:nvSpPr>
            <p:spPr>
              <a:xfrm flipV="1">
                <a:off x="1265202" y="4418841"/>
                <a:ext cx="968165" cy="798274"/>
              </a:xfrm>
              <a:prstGeom prst="trapezoid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247776" y="4953000"/>
                <a:ext cx="752476" cy="1257300"/>
              </a:xfrm>
              <a:custGeom>
                <a:avLst/>
                <a:gdLst>
                  <a:gd name="connsiteX0" fmla="*/ 0 w 752475"/>
                  <a:gd name="connsiteY0" fmla="*/ 1257300 h 1257300"/>
                  <a:gd name="connsiteX1" fmla="*/ 333375 w 752475"/>
                  <a:gd name="connsiteY1" fmla="*/ 1247775 h 1257300"/>
                  <a:gd name="connsiteX2" fmla="*/ 361950 w 752475"/>
                  <a:gd name="connsiteY2" fmla="*/ 1219200 h 1257300"/>
                  <a:gd name="connsiteX3" fmla="*/ 390525 w 752475"/>
                  <a:gd name="connsiteY3" fmla="*/ 1209675 h 1257300"/>
                  <a:gd name="connsiteX4" fmla="*/ 447675 w 752475"/>
                  <a:gd name="connsiteY4" fmla="*/ 1171575 h 1257300"/>
                  <a:gd name="connsiteX5" fmla="*/ 466725 w 752475"/>
                  <a:gd name="connsiteY5" fmla="*/ 1143000 h 1257300"/>
                  <a:gd name="connsiteX6" fmla="*/ 485775 w 752475"/>
                  <a:gd name="connsiteY6" fmla="*/ 1085850 h 1257300"/>
                  <a:gd name="connsiteX7" fmla="*/ 476250 w 752475"/>
                  <a:gd name="connsiteY7" fmla="*/ 847725 h 1257300"/>
                  <a:gd name="connsiteX8" fmla="*/ 514350 w 752475"/>
                  <a:gd name="connsiteY8" fmla="*/ 342900 h 1257300"/>
                  <a:gd name="connsiteX9" fmla="*/ 542925 w 752475"/>
                  <a:gd name="connsiteY9" fmla="*/ 285750 h 1257300"/>
                  <a:gd name="connsiteX10" fmla="*/ 600075 w 752475"/>
                  <a:gd name="connsiteY10" fmla="*/ 266700 h 1257300"/>
                  <a:gd name="connsiteX11" fmla="*/ 628650 w 752475"/>
                  <a:gd name="connsiteY11" fmla="*/ 257175 h 1257300"/>
                  <a:gd name="connsiteX12" fmla="*/ 685800 w 752475"/>
                  <a:gd name="connsiteY12" fmla="*/ 219075 h 1257300"/>
                  <a:gd name="connsiteX13" fmla="*/ 704850 w 752475"/>
                  <a:gd name="connsiteY13" fmla="*/ 190500 h 1257300"/>
                  <a:gd name="connsiteX14" fmla="*/ 676275 w 752475"/>
                  <a:gd name="connsiteY14" fmla="*/ 180975 h 1257300"/>
                  <a:gd name="connsiteX15" fmla="*/ 638175 w 752475"/>
                  <a:gd name="connsiteY15" fmla="*/ 171450 h 1257300"/>
                  <a:gd name="connsiteX16" fmla="*/ 533400 w 752475"/>
                  <a:gd name="connsiteY16" fmla="*/ 180975 h 1257300"/>
                  <a:gd name="connsiteX17" fmla="*/ 495300 w 752475"/>
                  <a:gd name="connsiteY17" fmla="*/ 200025 h 1257300"/>
                  <a:gd name="connsiteX18" fmla="*/ 419100 w 752475"/>
                  <a:gd name="connsiteY18" fmla="*/ 219075 h 1257300"/>
                  <a:gd name="connsiteX19" fmla="*/ 295275 w 752475"/>
                  <a:gd name="connsiteY19" fmla="*/ 209550 h 1257300"/>
                  <a:gd name="connsiteX20" fmla="*/ 266700 w 752475"/>
                  <a:gd name="connsiteY20" fmla="*/ 200025 h 1257300"/>
                  <a:gd name="connsiteX21" fmla="*/ 257175 w 752475"/>
                  <a:gd name="connsiteY21" fmla="*/ 171450 h 1257300"/>
                  <a:gd name="connsiteX22" fmla="*/ 495300 w 752475"/>
                  <a:gd name="connsiteY22" fmla="*/ 161925 h 1257300"/>
                  <a:gd name="connsiteX23" fmla="*/ 561975 w 752475"/>
                  <a:gd name="connsiteY23" fmla="*/ 180975 h 1257300"/>
                  <a:gd name="connsiteX24" fmla="*/ 628650 w 752475"/>
                  <a:gd name="connsiteY24" fmla="*/ 171450 h 1257300"/>
                  <a:gd name="connsiteX25" fmla="*/ 657225 w 752475"/>
                  <a:gd name="connsiteY25" fmla="*/ 152400 h 1257300"/>
                  <a:gd name="connsiteX26" fmla="*/ 685800 w 752475"/>
                  <a:gd name="connsiteY26" fmla="*/ 142875 h 1257300"/>
                  <a:gd name="connsiteX27" fmla="*/ 695325 w 752475"/>
                  <a:gd name="connsiteY27" fmla="*/ 114300 h 1257300"/>
                  <a:gd name="connsiteX28" fmla="*/ 619125 w 752475"/>
                  <a:gd name="connsiteY28" fmla="*/ 76200 h 1257300"/>
                  <a:gd name="connsiteX29" fmla="*/ 590550 w 752475"/>
                  <a:gd name="connsiteY29" fmla="*/ 66675 h 1257300"/>
                  <a:gd name="connsiteX30" fmla="*/ 523875 w 752475"/>
                  <a:gd name="connsiteY30" fmla="*/ 57150 h 1257300"/>
                  <a:gd name="connsiteX31" fmla="*/ 457200 w 752475"/>
                  <a:gd name="connsiteY31" fmla="*/ 66675 h 1257300"/>
                  <a:gd name="connsiteX32" fmla="*/ 400050 w 752475"/>
                  <a:gd name="connsiteY32" fmla="*/ 95250 h 1257300"/>
                  <a:gd name="connsiteX33" fmla="*/ 323850 w 752475"/>
                  <a:gd name="connsiteY33" fmla="*/ 114300 h 1257300"/>
                  <a:gd name="connsiteX34" fmla="*/ 238125 w 752475"/>
                  <a:gd name="connsiteY34" fmla="*/ 123825 h 1257300"/>
                  <a:gd name="connsiteX35" fmla="*/ 247650 w 752475"/>
                  <a:gd name="connsiteY35" fmla="*/ 95250 h 1257300"/>
                  <a:gd name="connsiteX36" fmla="*/ 333375 w 752475"/>
                  <a:gd name="connsiteY36" fmla="*/ 57150 h 1257300"/>
                  <a:gd name="connsiteX37" fmla="*/ 504825 w 752475"/>
                  <a:gd name="connsiteY37" fmla="*/ 38100 h 1257300"/>
                  <a:gd name="connsiteX38" fmla="*/ 561975 w 752475"/>
                  <a:gd name="connsiteY38" fmla="*/ 19050 h 1257300"/>
                  <a:gd name="connsiteX39" fmla="*/ 590550 w 752475"/>
                  <a:gd name="connsiteY39" fmla="*/ 9525 h 1257300"/>
                  <a:gd name="connsiteX40" fmla="*/ 638175 w 752475"/>
                  <a:gd name="connsiteY40" fmla="*/ 0 h 1257300"/>
                  <a:gd name="connsiteX41" fmla="*/ 714375 w 752475"/>
                  <a:gd name="connsiteY41" fmla="*/ 9525 h 1257300"/>
                  <a:gd name="connsiteX42" fmla="*/ 742950 w 752475"/>
                  <a:gd name="connsiteY42" fmla="*/ 38100 h 1257300"/>
                  <a:gd name="connsiteX43" fmla="*/ 752475 w 752475"/>
                  <a:gd name="connsiteY43" fmla="*/ 66675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752475" h="1257300">
                    <a:moveTo>
                      <a:pt x="0" y="1257300"/>
                    </a:moveTo>
                    <a:cubicBezTo>
                      <a:pt x="111125" y="1254125"/>
                      <a:pt x="222815" y="1259413"/>
                      <a:pt x="333375" y="1247775"/>
                    </a:cubicBezTo>
                    <a:cubicBezTo>
                      <a:pt x="346771" y="1246365"/>
                      <a:pt x="350742" y="1226672"/>
                      <a:pt x="361950" y="1219200"/>
                    </a:cubicBezTo>
                    <a:cubicBezTo>
                      <a:pt x="370304" y="1213631"/>
                      <a:pt x="381748" y="1214551"/>
                      <a:pt x="390525" y="1209675"/>
                    </a:cubicBezTo>
                    <a:cubicBezTo>
                      <a:pt x="410539" y="1198556"/>
                      <a:pt x="447675" y="1171575"/>
                      <a:pt x="447675" y="1171575"/>
                    </a:cubicBezTo>
                    <a:cubicBezTo>
                      <a:pt x="454025" y="1162050"/>
                      <a:pt x="462076" y="1153461"/>
                      <a:pt x="466725" y="1143000"/>
                    </a:cubicBezTo>
                    <a:cubicBezTo>
                      <a:pt x="474880" y="1124650"/>
                      <a:pt x="485775" y="1085850"/>
                      <a:pt x="485775" y="1085850"/>
                    </a:cubicBezTo>
                    <a:cubicBezTo>
                      <a:pt x="482600" y="1006475"/>
                      <a:pt x="474969" y="927153"/>
                      <a:pt x="476250" y="847725"/>
                    </a:cubicBezTo>
                    <a:cubicBezTo>
                      <a:pt x="478703" y="695644"/>
                      <a:pt x="489133" y="502610"/>
                      <a:pt x="514350" y="342900"/>
                    </a:cubicBezTo>
                    <a:cubicBezTo>
                      <a:pt x="516509" y="329224"/>
                      <a:pt x="530831" y="293309"/>
                      <a:pt x="542925" y="285750"/>
                    </a:cubicBezTo>
                    <a:cubicBezTo>
                      <a:pt x="559953" y="275107"/>
                      <a:pt x="581025" y="273050"/>
                      <a:pt x="600075" y="266700"/>
                    </a:cubicBezTo>
                    <a:cubicBezTo>
                      <a:pt x="609600" y="263525"/>
                      <a:pt x="620296" y="262744"/>
                      <a:pt x="628650" y="257175"/>
                    </a:cubicBezTo>
                    <a:lnTo>
                      <a:pt x="685800" y="219075"/>
                    </a:lnTo>
                    <a:cubicBezTo>
                      <a:pt x="692150" y="209550"/>
                      <a:pt x="707626" y="201606"/>
                      <a:pt x="704850" y="190500"/>
                    </a:cubicBezTo>
                    <a:cubicBezTo>
                      <a:pt x="702415" y="180760"/>
                      <a:pt x="685929" y="183733"/>
                      <a:pt x="676275" y="180975"/>
                    </a:cubicBezTo>
                    <a:cubicBezTo>
                      <a:pt x="663688" y="177379"/>
                      <a:pt x="650875" y="174625"/>
                      <a:pt x="638175" y="171450"/>
                    </a:cubicBezTo>
                    <a:cubicBezTo>
                      <a:pt x="603250" y="174625"/>
                      <a:pt x="567788" y="174097"/>
                      <a:pt x="533400" y="180975"/>
                    </a:cubicBezTo>
                    <a:cubicBezTo>
                      <a:pt x="519477" y="183760"/>
                      <a:pt x="508351" y="194432"/>
                      <a:pt x="495300" y="200025"/>
                    </a:cubicBezTo>
                    <a:cubicBezTo>
                      <a:pt x="469672" y="211008"/>
                      <a:pt x="447053" y="213484"/>
                      <a:pt x="419100" y="219075"/>
                    </a:cubicBezTo>
                    <a:cubicBezTo>
                      <a:pt x="377825" y="215900"/>
                      <a:pt x="336352" y="214685"/>
                      <a:pt x="295275" y="209550"/>
                    </a:cubicBezTo>
                    <a:cubicBezTo>
                      <a:pt x="285312" y="208305"/>
                      <a:pt x="273800" y="207125"/>
                      <a:pt x="266700" y="200025"/>
                    </a:cubicBezTo>
                    <a:cubicBezTo>
                      <a:pt x="259600" y="192925"/>
                      <a:pt x="260350" y="180975"/>
                      <a:pt x="257175" y="171450"/>
                    </a:cubicBezTo>
                    <a:cubicBezTo>
                      <a:pt x="371634" y="133297"/>
                      <a:pt x="294272" y="151345"/>
                      <a:pt x="495300" y="161925"/>
                    </a:cubicBezTo>
                    <a:cubicBezTo>
                      <a:pt x="517525" y="168275"/>
                      <a:pt x="538919" y="179328"/>
                      <a:pt x="561975" y="180975"/>
                    </a:cubicBezTo>
                    <a:cubicBezTo>
                      <a:pt x="584369" y="182575"/>
                      <a:pt x="607146" y="177901"/>
                      <a:pt x="628650" y="171450"/>
                    </a:cubicBezTo>
                    <a:cubicBezTo>
                      <a:pt x="639615" y="168161"/>
                      <a:pt x="646986" y="157520"/>
                      <a:pt x="657225" y="152400"/>
                    </a:cubicBezTo>
                    <a:cubicBezTo>
                      <a:pt x="666205" y="147910"/>
                      <a:pt x="676275" y="146050"/>
                      <a:pt x="685800" y="142875"/>
                    </a:cubicBezTo>
                    <a:cubicBezTo>
                      <a:pt x="688975" y="133350"/>
                      <a:pt x="696976" y="124204"/>
                      <a:pt x="695325" y="114300"/>
                    </a:cubicBezTo>
                    <a:cubicBezTo>
                      <a:pt x="688353" y="72467"/>
                      <a:pt x="649118" y="82865"/>
                      <a:pt x="619125" y="76200"/>
                    </a:cubicBezTo>
                    <a:cubicBezTo>
                      <a:pt x="609324" y="74022"/>
                      <a:pt x="600395" y="68644"/>
                      <a:pt x="590550" y="66675"/>
                    </a:cubicBezTo>
                    <a:cubicBezTo>
                      <a:pt x="568535" y="62272"/>
                      <a:pt x="546100" y="60325"/>
                      <a:pt x="523875" y="57150"/>
                    </a:cubicBezTo>
                    <a:cubicBezTo>
                      <a:pt x="501650" y="60325"/>
                      <a:pt x="479215" y="62272"/>
                      <a:pt x="457200" y="66675"/>
                    </a:cubicBezTo>
                    <a:cubicBezTo>
                      <a:pt x="417298" y="74655"/>
                      <a:pt x="437512" y="76519"/>
                      <a:pt x="400050" y="95250"/>
                    </a:cubicBezTo>
                    <a:cubicBezTo>
                      <a:pt x="380524" y="105013"/>
                      <a:pt x="341964" y="110677"/>
                      <a:pt x="323850" y="114300"/>
                    </a:cubicBezTo>
                    <a:cubicBezTo>
                      <a:pt x="296724" y="132384"/>
                      <a:pt x="277012" y="154935"/>
                      <a:pt x="238125" y="123825"/>
                    </a:cubicBezTo>
                    <a:cubicBezTo>
                      <a:pt x="230285" y="117553"/>
                      <a:pt x="241378" y="103090"/>
                      <a:pt x="247650" y="95250"/>
                    </a:cubicBezTo>
                    <a:cubicBezTo>
                      <a:pt x="264117" y="74667"/>
                      <a:pt x="315912" y="62971"/>
                      <a:pt x="333375" y="57150"/>
                    </a:cubicBezTo>
                    <a:cubicBezTo>
                      <a:pt x="407231" y="32531"/>
                      <a:pt x="351932" y="48293"/>
                      <a:pt x="504825" y="38100"/>
                    </a:cubicBezTo>
                    <a:lnTo>
                      <a:pt x="561975" y="19050"/>
                    </a:lnTo>
                    <a:cubicBezTo>
                      <a:pt x="571500" y="15875"/>
                      <a:pt x="580705" y="11494"/>
                      <a:pt x="590550" y="9525"/>
                    </a:cubicBezTo>
                    <a:lnTo>
                      <a:pt x="638175" y="0"/>
                    </a:lnTo>
                    <a:cubicBezTo>
                      <a:pt x="663575" y="3175"/>
                      <a:pt x="690318" y="777"/>
                      <a:pt x="714375" y="9525"/>
                    </a:cubicBezTo>
                    <a:cubicBezTo>
                      <a:pt x="727034" y="14128"/>
                      <a:pt x="735478" y="26892"/>
                      <a:pt x="742950" y="38100"/>
                    </a:cubicBezTo>
                    <a:cubicBezTo>
                      <a:pt x="748519" y="46454"/>
                      <a:pt x="752475" y="66675"/>
                      <a:pt x="752475" y="66675"/>
                    </a:cubicBezTo>
                  </a:path>
                </a:pathLst>
              </a:custGeom>
              <a:noFill/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1333589" y="4533899"/>
                <a:ext cx="572602" cy="1454736"/>
                <a:chOff x="1333589" y="4533899"/>
                <a:chExt cx="572602" cy="1454736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1428750" y="4638675"/>
                  <a:ext cx="200025" cy="523875"/>
                </a:xfrm>
                <a:custGeom>
                  <a:avLst/>
                  <a:gdLst>
                    <a:gd name="connsiteX0" fmla="*/ 200025 w 200025"/>
                    <a:gd name="connsiteY0" fmla="*/ 0 h 523875"/>
                    <a:gd name="connsiteX1" fmla="*/ 133350 w 200025"/>
                    <a:gd name="connsiteY1" fmla="*/ 276225 h 523875"/>
                    <a:gd name="connsiteX2" fmla="*/ 66675 w 200025"/>
                    <a:gd name="connsiteY2" fmla="*/ 352425 h 523875"/>
                    <a:gd name="connsiteX3" fmla="*/ 38100 w 200025"/>
                    <a:gd name="connsiteY3" fmla="*/ 381000 h 523875"/>
                    <a:gd name="connsiteX4" fmla="*/ 19050 w 200025"/>
                    <a:gd name="connsiteY4" fmla="*/ 447675 h 523875"/>
                    <a:gd name="connsiteX5" fmla="*/ 9525 w 200025"/>
                    <a:gd name="connsiteY5" fmla="*/ 495300 h 523875"/>
                    <a:gd name="connsiteX6" fmla="*/ 0 w 200025"/>
                    <a:gd name="connsiteY6" fmla="*/ 52387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523875">
                      <a:moveTo>
                        <a:pt x="200025" y="0"/>
                      </a:moveTo>
                      <a:cubicBezTo>
                        <a:pt x="177800" y="92075"/>
                        <a:pt x="161749" y="185863"/>
                        <a:pt x="133350" y="276225"/>
                      </a:cubicBezTo>
                      <a:cubicBezTo>
                        <a:pt x="113972" y="337881"/>
                        <a:pt x="101764" y="323184"/>
                        <a:pt x="66675" y="352425"/>
                      </a:cubicBezTo>
                      <a:cubicBezTo>
                        <a:pt x="56327" y="361049"/>
                        <a:pt x="47625" y="371475"/>
                        <a:pt x="38100" y="381000"/>
                      </a:cubicBezTo>
                      <a:cubicBezTo>
                        <a:pt x="27493" y="412821"/>
                        <a:pt x="27023" y="411795"/>
                        <a:pt x="19050" y="447675"/>
                      </a:cubicBezTo>
                      <a:cubicBezTo>
                        <a:pt x="15538" y="463479"/>
                        <a:pt x="13452" y="479594"/>
                        <a:pt x="9525" y="495300"/>
                      </a:cubicBezTo>
                      <a:cubicBezTo>
                        <a:pt x="7090" y="505040"/>
                        <a:pt x="0" y="523875"/>
                        <a:pt x="0" y="52387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1571625" y="4667250"/>
                  <a:ext cx="66675" cy="447675"/>
                </a:xfrm>
                <a:custGeom>
                  <a:avLst/>
                  <a:gdLst>
                    <a:gd name="connsiteX0" fmla="*/ 66675 w 66675"/>
                    <a:gd name="connsiteY0" fmla="*/ 0 h 447675"/>
                    <a:gd name="connsiteX1" fmla="*/ 57150 w 66675"/>
                    <a:gd name="connsiteY1" fmla="*/ 85725 h 447675"/>
                    <a:gd name="connsiteX2" fmla="*/ 47625 w 66675"/>
                    <a:gd name="connsiteY2" fmla="*/ 247650 h 447675"/>
                    <a:gd name="connsiteX3" fmla="*/ 38100 w 66675"/>
                    <a:gd name="connsiteY3" fmla="*/ 285750 h 447675"/>
                    <a:gd name="connsiteX4" fmla="*/ 9525 w 66675"/>
                    <a:gd name="connsiteY4" fmla="*/ 371475 h 447675"/>
                    <a:gd name="connsiteX5" fmla="*/ 0 w 66675"/>
                    <a:gd name="connsiteY5" fmla="*/ 400050 h 447675"/>
                    <a:gd name="connsiteX6" fmla="*/ 0 w 66675"/>
                    <a:gd name="connsiteY6" fmla="*/ 447675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447675">
                      <a:moveTo>
                        <a:pt x="66675" y="0"/>
                      </a:moveTo>
                      <a:cubicBezTo>
                        <a:pt x="63500" y="28575"/>
                        <a:pt x="59355" y="57059"/>
                        <a:pt x="57150" y="85725"/>
                      </a:cubicBezTo>
                      <a:cubicBezTo>
                        <a:pt x="53003" y="139634"/>
                        <a:pt x="52751" y="193825"/>
                        <a:pt x="47625" y="247650"/>
                      </a:cubicBezTo>
                      <a:cubicBezTo>
                        <a:pt x="46384" y="260682"/>
                        <a:pt x="41862" y="273211"/>
                        <a:pt x="38100" y="285750"/>
                      </a:cubicBezTo>
                      <a:cubicBezTo>
                        <a:pt x="29445" y="314600"/>
                        <a:pt x="19050" y="342900"/>
                        <a:pt x="9525" y="371475"/>
                      </a:cubicBezTo>
                      <a:cubicBezTo>
                        <a:pt x="6350" y="381000"/>
                        <a:pt x="0" y="390010"/>
                        <a:pt x="0" y="400050"/>
                      </a:cubicBezTo>
                      <a:lnTo>
                        <a:pt x="0" y="447675"/>
                      </a:ln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1528578" y="4629149"/>
                  <a:ext cx="225492" cy="1359486"/>
                </a:xfrm>
                <a:custGeom>
                  <a:avLst/>
                  <a:gdLst>
                    <a:gd name="connsiteX0" fmla="*/ 76200 w 209550"/>
                    <a:gd name="connsiteY0" fmla="*/ 0 h 981075"/>
                    <a:gd name="connsiteX1" fmla="*/ 38100 w 209550"/>
                    <a:gd name="connsiteY1" fmla="*/ 266700 h 981075"/>
                    <a:gd name="connsiteX2" fmla="*/ 28575 w 209550"/>
                    <a:gd name="connsiteY2" fmla="*/ 295275 h 981075"/>
                    <a:gd name="connsiteX3" fmla="*/ 19050 w 209550"/>
                    <a:gd name="connsiteY3" fmla="*/ 447675 h 981075"/>
                    <a:gd name="connsiteX4" fmla="*/ 0 w 209550"/>
                    <a:gd name="connsiteY4" fmla="*/ 504825 h 981075"/>
                    <a:gd name="connsiteX5" fmla="*/ 9525 w 209550"/>
                    <a:gd name="connsiteY5" fmla="*/ 619125 h 981075"/>
                    <a:gd name="connsiteX6" fmla="*/ 28575 w 209550"/>
                    <a:gd name="connsiteY6" fmla="*/ 647700 h 981075"/>
                    <a:gd name="connsiteX7" fmla="*/ 38100 w 209550"/>
                    <a:gd name="connsiteY7" fmla="*/ 685800 h 981075"/>
                    <a:gd name="connsiteX8" fmla="*/ 66675 w 209550"/>
                    <a:gd name="connsiteY8" fmla="*/ 723900 h 981075"/>
                    <a:gd name="connsiteX9" fmla="*/ 85725 w 209550"/>
                    <a:gd name="connsiteY9" fmla="*/ 752475 h 981075"/>
                    <a:gd name="connsiteX10" fmla="*/ 95250 w 209550"/>
                    <a:gd name="connsiteY10" fmla="*/ 914400 h 981075"/>
                    <a:gd name="connsiteX11" fmla="*/ 123825 w 209550"/>
                    <a:gd name="connsiteY11" fmla="*/ 933450 h 981075"/>
                    <a:gd name="connsiteX12" fmla="*/ 133350 w 209550"/>
                    <a:gd name="connsiteY12" fmla="*/ 981075 h 981075"/>
                    <a:gd name="connsiteX13" fmla="*/ 209550 w 209550"/>
                    <a:gd name="connsiteY13" fmla="*/ 962025 h 981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09550" h="981075">
                      <a:moveTo>
                        <a:pt x="76200" y="0"/>
                      </a:moveTo>
                      <a:cubicBezTo>
                        <a:pt x="63500" y="88900"/>
                        <a:pt x="52399" y="178043"/>
                        <a:pt x="38100" y="266700"/>
                      </a:cubicBezTo>
                      <a:cubicBezTo>
                        <a:pt x="36501" y="276612"/>
                        <a:pt x="29626" y="285290"/>
                        <a:pt x="28575" y="295275"/>
                      </a:cubicBezTo>
                      <a:cubicBezTo>
                        <a:pt x="23247" y="345894"/>
                        <a:pt x="25927" y="397243"/>
                        <a:pt x="19050" y="447675"/>
                      </a:cubicBezTo>
                      <a:cubicBezTo>
                        <a:pt x="16337" y="467571"/>
                        <a:pt x="0" y="504825"/>
                        <a:pt x="0" y="504825"/>
                      </a:cubicBezTo>
                      <a:cubicBezTo>
                        <a:pt x="3175" y="542925"/>
                        <a:pt x="2027" y="581635"/>
                        <a:pt x="9525" y="619125"/>
                      </a:cubicBezTo>
                      <a:cubicBezTo>
                        <a:pt x="11770" y="630350"/>
                        <a:pt x="24066" y="637178"/>
                        <a:pt x="28575" y="647700"/>
                      </a:cubicBezTo>
                      <a:cubicBezTo>
                        <a:pt x="33732" y="659732"/>
                        <a:pt x="32246" y="674091"/>
                        <a:pt x="38100" y="685800"/>
                      </a:cubicBezTo>
                      <a:cubicBezTo>
                        <a:pt x="45200" y="699999"/>
                        <a:pt x="57448" y="710982"/>
                        <a:pt x="66675" y="723900"/>
                      </a:cubicBezTo>
                      <a:cubicBezTo>
                        <a:pt x="73329" y="733215"/>
                        <a:pt x="79375" y="742950"/>
                        <a:pt x="85725" y="752475"/>
                      </a:cubicBezTo>
                      <a:cubicBezTo>
                        <a:pt x="88900" y="806450"/>
                        <a:pt x="84111" y="861491"/>
                        <a:pt x="95250" y="914400"/>
                      </a:cubicBezTo>
                      <a:cubicBezTo>
                        <a:pt x="97608" y="925602"/>
                        <a:pt x="118145" y="923511"/>
                        <a:pt x="123825" y="933450"/>
                      </a:cubicBezTo>
                      <a:cubicBezTo>
                        <a:pt x="131857" y="947506"/>
                        <a:pt x="130175" y="965200"/>
                        <a:pt x="133350" y="981075"/>
                      </a:cubicBezTo>
                      <a:lnTo>
                        <a:pt x="209550" y="962025"/>
                      </a:ln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1685925" y="4629150"/>
                  <a:ext cx="66675" cy="819237"/>
                </a:xfrm>
                <a:custGeom>
                  <a:avLst/>
                  <a:gdLst>
                    <a:gd name="connsiteX0" fmla="*/ 0 w 66675"/>
                    <a:gd name="connsiteY0" fmla="*/ 0 h 819237"/>
                    <a:gd name="connsiteX1" fmla="*/ 19050 w 66675"/>
                    <a:gd name="connsiteY1" fmla="*/ 76200 h 819237"/>
                    <a:gd name="connsiteX2" fmla="*/ 38100 w 66675"/>
                    <a:gd name="connsiteY2" fmla="*/ 142875 h 819237"/>
                    <a:gd name="connsiteX3" fmla="*/ 28575 w 66675"/>
                    <a:gd name="connsiteY3" fmla="*/ 314325 h 819237"/>
                    <a:gd name="connsiteX4" fmla="*/ 28575 w 66675"/>
                    <a:gd name="connsiteY4" fmla="*/ 590550 h 819237"/>
                    <a:gd name="connsiteX5" fmla="*/ 38100 w 66675"/>
                    <a:gd name="connsiteY5" fmla="*/ 790575 h 819237"/>
                    <a:gd name="connsiteX6" fmla="*/ 66675 w 66675"/>
                    <a:gd name="connsiteY6" fmla="*/ 809625 h 819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819237">
                      <a:moveTo>
                        <a:pt x="0" y="0"/>
                      </a:moveTo>
                      <a:cubicBezTo>
                        <a:pt x="19365" y="96826"/>
                        <a:pt x="-476" y="7859"/>
                        <a:pt x="19050" y="76200"/>
                      </a:cubicBezTo>
                      <a:cubicBezTo>
                        <a:pt x="42970" y="159921"/>
                        <a:pt x="15262" y="74362"/>
                        <a:pt x="38100" y="142875"/>
                      </a:cubicBezTo>
                      <a:cubicBezTo>
                        <a:pt x="34925" y="200025"/>
                        <a:pt x="28575" y="257087"/>
                        <a:pt x="28575" y="314325"/>
                      </a:cubicBezTo>
                      <a:cubicBezTo>
                        <a:pt x="28575" y="689170"/>
                        <a:pt x="54909" y="195544"/>
                        <a:pt x="28575" y="590550"/>
                      </a:cubicBezTo>
                      <a:cubicBezTo>
                        <a:pt x="31750" y="657225"/>
                        <a:pt x="32557" y="724055"/>
                        <a:pt x="38100" y="790575"/>
                      </a:cubicBezTo>
                      <a:cubicBezTo>
                        <a:pt x="41396" y="830122"/>
                        <a:pt x="44637" y="820644"/>
                        <a:pt x="66675" y="80962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1743075" y="4648200"/>
                  <a:ext cx="80348" cy="781050"/>
                </a:xfrm>
                <a:custGeom>
                  <a:avLst/>
                  <a:gdLst>
                    <a:gd name="connsiteX0" fmla="*/ 0 w 80348"/>
                    <a:gd name="connsiteY0" fmla="*/ 0 h 781050"/>
                    <a:gd name="connsiteX1" fmla="*/ 76200 w 80348"/>
                    <a:gd name="connsiteY1" fmla="*/ 485775 h 781050"/>
                    <a:gd name="connsiteX2" fmla="*/ 47625 w 80348"/>
                    <a:gd name="connsiteY2" fmla="*/ 657225 h 781050"/>
                    <a:gd name="connsiteX3" fmla="*/ 38100 w 80348"/>
                    <a:gd name="connsiteY3" fmla="*/ 781050 h 78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348" h="781050">
                      <a:moveTo>
                        <a:pt x="0" y="0"/>
                      </a:moveTo>
                      <a:cubicBezTo>
                        <a:pt x="25400" y="161925"/>
                        <a:pt x="58100" y="322872"/>
                        <a:pt x="76200" y="485775"/>
                      </a:cubicBezTo>
                      <a:cubicBezTo>
                        <a:pt x="90266" y="612370"/>
                        <a:pt x="65499" y="567857"/>
                        <a:pt x="47625" y="657225"/>
                      </a:cubicBezTo>
                      <a:cubicBezTo>
                        <a:pt x="33119" y="729757"/>
                        <a:pt x="38100" y="688661"/>
                        <a:pt x="38100" y="781050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1790700" y="4591050"/>
                  <a:ext cx="85725" cy="800100"/>
                </a:xfrm>
                <a:custGeom>
                  <a:avLst/>
                  <a:gdLst>
                    <a:gd name="connsiteX0" fmla="*/ 0 w 85725"/>
                    <a:gd name="connsiteY0" fmla="*/ 0 h 800100"/>
                    <a:gd name="connsiteX1" fmla="*/ 76200 w 85725"/>
                    <a:gd name="connsiteY1" fmla="*/ 552450 h 800100"/>
                    <a:gd name="connsiteX2" fmla="*/ 85725 w 85725"/>
                    <a:gd name="connsiteY2" fmla="*/ 609600 h 800100"/>
                    <a:gd name="connsiteX3" fmla="*/ 57150 w 85725"/>
                    <a:gd name="connsiteY3" fmla="*/ 733425 h 800100"/>
                    <a:gd name="connsiteX4" fmla="*/ 47625 w 85725"/>
                    <a:gd name="connsiteY4" fmla="*/ 781050 h 800100"/>
                    <a:gd name="connsiteX5" fmla="*/ 47625 w 85725"/>
                    <a:gd name="connsiteY5" fmla="*/ 800100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725" h="800100">
                      <a:moveTo>
                        <a:pt x="0" y="0"/>
                      </a:moveTo>
                      <a:cubicBezTo>
                        <a:pt x="25400" y="184150"/>
                        <a:pt x="50313" y="368368"/>
                        <a:pt x="76200" y="552450"/>
                      </a:cubicBezTo>
                      <a:cubicBezTo>
                        <a:pt x="78889" y="571575"/>
                        <a:pt x="85725" y="590287"/>
                        <a:pt x="85725" y="609600"/>
                      </a:cubicBezTo>
                      <a:cubicBezTo>
                        <a:pt x="85725" y="692802"/>
                        <a:pt x="72240" y="657975"/>
                        <a:pt x="57150" y="733425"/>
                      </a:cubicBezTo>
                      <a:cubicBezTo>
                        <a:pt x="53975" y="749300"/>
                        <a:pt x="49915" y="765023"/>
                        <a:pt x="47625" y="781050"/>
                      </a:cubicBezTo>
                      <a:cubicBezTo>
                        <a:pt x="46727" y="787336"/>
                        <a:pt x="47625" y="793750"/>
                        <a:pt x="47625" y="800100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828801" y="4533899"/>
                  <a:ext cx="77390" cy="1345328"/>
                </a:xfrm>
                <a:custGeom>
                  <a:avLst/>
                  <a:gdLst>
                    <a:gd name="connsiteX0" fmla="*/ 0 w 133398"/>
                    <a:gd name="connsiteY0" fmla="*/ 0 h 828675"/>
                    <a:gd name="connsiteX1" fmla="*/ 123825 w 133398"/>
                    <a:gd name="connsiteY1" fmla="*/ 600075 h 828675"/>
                    <a:gd name="connsiteX2" fmla="*/ 123825 w 133398"/>
                    <a:gd name="connsiteY2" fmla="*/ 819150 h 828675"/>
                    <a:gd name="connsiteX3" fmla="*/ 114300 w 133398"/>
                    <a:gd name="connsiteY3" fmla="*/ 828675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398" h="828675">
                      <a:moveTo>
                        <a:pt x="0" y="0"/>
                      </a:moveTo>
                      <a:cubicBezTo>
                        <a:pt x="41275" y="200025"/>
                        <a:pt x="86348" y="399304"/>
                        <a:pt x="123825" y="600075"/>
                      </a:cubicBezTo>
                      <a:cubicBezTo>
                        <a:pt x="137304" y="672284"/>
                        <a:pt x="135856" y="746965"/>
                        <a:pt x="123825" y="819150"/>
                      </a:cubicBezTo>
                      <a:cubicBezTo>
                        <a:pt x="123087" y="823579"/>
                        <a:pt x="117475" y="825500"/>
                        <a:pt x="114300" y="82867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333589" y="4600575"/>
                  <a:ext cx="248630" cy="1223704"/>
                </a:xfrm>
                <a:custGeom>
                  <a:avLst/>
                  <a:gdLst>
                    <a:gd name="connsiteX0" fmla="*/ 200025 w 200025"/>
                    <a:gd name="connsiteY0" fmla="*/ 0 h 581025"/>
                    <a:gd name="connsiteX1" fmla="*/ 190500 w 200025"/>
                    <a:gd name="connsiteY1" fmla="*/ 190500 h 581025"/>
                    <a:gd name="connsiteX2" fmla="*/ 171450 w 200025"/>
                    <a:gd name="connsiteY2" fmla="*/ 247650 h 581025"/>
                    <a:gd name="connsiteX3" fmla="*/ 142875 w 200025"/>
                    <a:gd name="connsiteY3" fmla="*/ 371475 h 581025"/>
                    <a:gd name="connsiteX4" fmla="*/ 114300 w 200025"/>
                    <a:gd name="connsiteY4" fmla="*/ 390525 h 581025"/>
                    <a:gd name="connsiteX5" fmla="*/ 66675 w 200025"/>
                    <a:gd name="connsiteY5" fmla="*/ 457200 h 581025"/>
                    <a:gd name="connsiteX6" fmla="*/ 47625 w 200025"/>
                    <a:gd name="connsiteY6" fmla="*/ 485775 h 581025"/>
                    <a:gd name="connsiteX7" fmla="*/ 19050 w 200025"/>
                    <a:gd name="connsiteY7" fmla="*/ 571500 h 581025"/>
                    <a:gd name="connsiteX8" fmla="*/ 0 w 200025"/>
                    <a:gd name="connsiteY8" fmla="*/ 581025 h 581025"/>
                    <a:gd name="connsiteX0" fmla="*/ 200025 w 206524"/>
                    <a:gd name="connsiteY0" fmla="*/ 0 h 581025"/>
                    <a:gd name="connsiteX1" fmla="*/ 190500 w 206524"/>
                    <a:gd name="connsiteY1" fmla="*/ 190500 h 581025"/>
                    <a:gd name="connsiteX2" fmla="*/ 11348 w 206524"/>
                    <a:gd name="connsiteY2" fmla="*/ 242298 h 581025"/>
                    <a:gd name="connsiteX3" fmla="*/ 142875 w 206524"/>
                    <a:gd name="connsiteY3" fmla="*/ 371475 h 581025"/>
                    <a:gd name="connsiteX4" fmla="*/ 114300 w 206524"/>
                    <a:gd name="connsiteY4" fmla="*/ 390525 h 581025"/>
                    <a:gd name="connsiteX5" fmla="*/ 66675 w 206524"/>
                    <a:gd name="connsiteY5" fmla="*/ 457200 h 581025"/>
                    <a:gd name="connsiteX6" fmla="*/ 47625 w 206524"/>
                    <a:gd name="connsiteY6" fmla="*/ 485775 h 581025"/>
                    <a:gd name="connsiteX7" fmla="*/ 19050 w 206524"/>
                    <a:gd name="connsiteY7" fmla="*/ 571500 h 581025"/>
                    <a:gd name="connsiteX8" fmla="*/ 0 w 206524"/>
                    <a:gd name="connsiteY8" fmla="*/ 581025 h 581025"/>
                    <a:gd name="connsiteX0" fmla="*/ 200025 w 206524"/>
                    <a:gd name="connsiteY0" fmla="*/ 0 h 581025"/>
                    <a:gd name="connsiteX1" fmla="*/ 190500 w 206524"/>
                    <a:gd name="connsiteY1" fmla="*/ 190500 h 581025"/>
                    <a:gd name="connsiteX2" fmla="*/ 11348 w 206524"/>
                    <a:gd name="connsiteY2" fmla="*/ 242298 h 581025"/>
                    <a:gd name="connsiteX3" fmla="*/ 142875 w 206524"/>
                    <a:gd name="connsiteY3" fmla="*/ 371475 h 581025"/>
                    <a:gd name="connsiteX4" fmla="*/ 14236 w 206524"/>
                    <a:gd name="connsiteY4" fmla="*/ 390525 h 581025"/>
                    <a:gd name="connsiteX5" fmla="*/ 66675 w 206524"/>
                    <a:gd name="connsiteY5" fmla="*/ 457200 h 581025"/>
                    <a:gd name="connsiteX6" fmla="*/ 47625 w 206524"/>
                    <a:gd name="connsiteY6" fmla="*/ 485775 h 581025"/>
                    <a:gd name="connsiteX7" fmla="*/ 19050 w 206524"/>
                    <a:gd name="connsiteY7" fmla="*/ 571500 h 581025"/>
                    <a:gd name="connsiteX8" fmla="*/ 0 w 206524"/>
                    <a:gd name="connsiteY8" fmla="*/ 581025 h 581025"/>
                    <a:gd name="connsiteX0" fmla="*/ 200025 w 200890"/>
                    <a:gd name="connsiteY0" fmla="*/ 0 h 581025"/>
                    <a:gd name="connsiteX1" fmla="*/ 190500 w 200890"/>
                    <a:gd name="connsiteY1" fmla="*/ 190500 h 581025"/>
                    <a:gd name="connsiteX2" fmla="*/ 91399 w 200890"/>
                    <a:gd name="connsiteY2" fmla="*/ 258354 h 581025"/>
                    <a:gd name="connsiteX3" fmla="*/ 142875 w 200890"/>
                    <a:gd name="connsiteY3" fmla="*/ 371475 h 581025"/>
                    <a:gd name="connsiteX4" fmla="*/ 14236 w 200890"/>
                    <a:gd name="connsiteY4" fmla="*/ 390525 h 581025"/>
                    <a:gd name="connsiteX5" fmla="*/ 66675 w 200890"/>
                    <a:gd name="connsiteY5" fmla="*/ 457200 h 581025"/>
                    <a:gd name="connsiteX6" fmla="*/ 47625 w 200890"/>
                    <a:gd name="connsiteY6" fmla="*/ 485775 h 581025"/>
                    <a:gd name="connsiteX7" fmla="*/ 19050 w 200890"/>
                    <a:gd name="connsiteY7" fmla="*/ 571500 h 581025"/>
                    <a:gd name="connsiteX8" fmla="*/ 0 w 200890"/>
                    <a:gd name="connsiteY8" fmla="*/ 581025 h 581025"/>
                    <a:gd name="connsiteX0" fmla="*/ 200025 w 200890"/>
                    <a:gd name="connsiteY0" fmla="*/ 0 h 581025"/>
                    <a:gd name="connsiteX1" fmla="*/ 190500 w 200890"/>
                    <a:gd name="connsiteY1" fmla="*/ 190500 h 581025"/>
                    <a:gd name="connsiteX2" fmla="*/ 91399 w 200890"/>
                    <a:gd name="connsiteY2" fmla="*/ 258354 h 581025"/>
                    <a:gd name="connsiteX3" fmla="*/ 92843 w 200890"/>
                    <a:gd name="connsiteY3" fmla="*/ 366123 h 581025"/>
                    <a:gd name="connsiteX4" fmla="*/ 14236 w 200890"/>
                    <a:gd name="connsiteY4" fmla="*/ 390525 h 581025"/>
                    <a:gd name="connsiteX5" fmla="*/ 66675 w 200890"/>
                    <a:gd name="connsiteY5" fmla="*/ 457200 h 581025"/>
                    <a:gd name="connsiteX6" fmla="*/ 47625 w 200890"/>
                    <a:gd name="connsiteY6" fmla="*/ 485775 h 581025"/>
                    <a:gd name="connsiteX7" fmla="*/ 19050 w 200890"/>
                    <a:gd name="connsiteY7" fmla="*/ 571500 h 581025"/>
                    <a:gd name="connsiteX8" fmla="*/ 0 w 200890"/>
                    <a:gd name="connsiteY8" fmla="*/ 581025 h 581025"/>
                    <a:gd name="connsiteX0" fmla="*/ 200025 w 200890"/>
                    <a:gd name="connsiteY0" fmla="*/ 0 h 581025"/>
                    <a:gd name="connsiteX1" fmla="*/ 190500 w 200890"/>
                    <a:gd name="connsiteY1" fmla="*/ 190500 h 581025"/>
                    <a:gd name="connsiteX2" fmla="*/ 91399 w 200890"/>
                    <a:gd name="connsiteY2" fmla="*/ 258354 h 581025"/>
                    <a:gd name="connsiteX3" fmla="*/ 92843 w 200890"/>
                    <a:gd name="connsiteY3" fmla="*/ 366123 h 581025"/>
                    <a:gd name="connsiteX4" fmla="*/ 84281 w 200890"/>
                    <a:gd name="connsiteY4" fmla="*/ 417286 h 581025"/>
                    <a:gd name="connsiteX5" fmla="*/ 66675 w 200890"/>
                    <a:gd name="connsiteY5" fmla="*/ 457200 h 581025"/>
                    <a:gd name="connsiteX6" fmla="*/ 47625 w 200890"/>
                    <a:gd name="connsiteY6" fmla="*/ 485775 h 581025"/>
                    <a:gd name="connsiteX7" fmla="*/ 19050 w 200890"/>
                    <a:gd name="connsiteY7" fmla="*/ 571500 h 581025"/>
                    <a:gd name="connsiteX8" fmla="*/ 0 w 200890"/>
                    <a:gd name="connsiteY8" fmla="*/ 581025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0890" h="581025">
                      <a:moveTo>
                        <a:pt x="200025" y="0"/>
                      </a:moveTo>
                      <a:cubicBezTo>
                        <a:pt x="196850" y="63500"/>
                        <a:pt x="208604" y="147441"/>
                        <a:pt x="190500" y="190500"/>
                      </a:cubicBezTo>
                      <a:cubicBezTo>
                        <a:pt x="172396" y="233559"/>
                        <a:pt x="107675" y="229084"/>
                        <a:pt x="91399" y="258354"/>
                      </a:cubicBezTo>
                      <a:cubicBezTo>
                        <a:pt x="75123" y="287624"/>
                        <a:pt x="109358" y="355113"/>
                        <a:pt x="92843" y="366123"/>
                      </a:cubicBezTo>
                      <a:lnTo>
                        <a:pt x="84281" y="417286"/>
                      </a:lnTo>
                      <a:cubicBezTo>
                        <a:pt x="39386" y="484629"/>
                        <a:pt x="72784" y="445785"/>
                        <a:pt x="66675" y="457200"/>
                      </a:cubicBezTo>
                      <a:cubicBezTo>
                        <a:pt x="60566" y="468615"/>
                        <a:pt x="53975" y="476250"/>
                        <a:pt x="47625" y="485775"/>
                      </a:cubicBezTo>
                      <a:cubicBezTo>
                        <a:pt x="41310" y="517348"/>
                        <a:pt x="40082" y="545210"/>
                        <a:pt x="19050" y="571500"/>
                      </a:cubicBezTo>
                      <a:cubicBezTo>
                        <a:pt x="14615" y="577044"/>
                        <a:pt x="6350" y="577850"/>
                        <a:pt x="0" y="58102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Freeform 32"/>
              <p:cNvSpPr/>
              <p:nvPr/>
            </p:nvSpPr>
            <p:spPr>
              <a:xfrm>
                <a:off x="1571625" y="4520173"/>
                <a:ext cx="286541" cy="356966"/>
              </a:xfrm>
              <a:custGeom>
                <a:avLst/>
                <a:gdLst>
                  <a:gd name="connsiteX0" fmla="*/ 0 w 286541"/>
                  <a:gd name="connsiteY0" fmla="*/ 42302 h 356966"/>
                  <a:gd name="connsiteX1" fmla="*/ 38100 w 286541"/>
                  <a:gd name="connsiteY1" fmla="*/ 185177 h 356966"/>
                  <a:gd name="connsiteX2" fmla="*/ 57150 w 286541"/>
                  <a:gd name="connsiteY2" fmla="*/ 70877 h 356966"/>
                  <a:gd name="connsiteX3" fmla="*/ 66675 w 286541"/>
                  <a:gd name="connsiteY3" fmla="*/ 108977 h 356966"/>
                  <a:gd name="connsiteX4" fmla="*/ 76200 w 286541"/>
                  <a:gd name="connsiteY4" fmla="*/ 166127 h 356966"/>
                  <a:gd name="connsiteX5" fmla="*/ 95250 w 286541"/>
                  <a:gd name="connsiteY5" fmla="*/ 128027 h 356966"/>
                  <a:gd name="connsiteX6" fmla="*/ 114300 w 286541"/>
                  <a:gd name="connsiteY6" fmla="*/ 137552 h 356966"/>
                  <a:gd name="connsiteX7" fmla="*/ 171450 w 286541"/>
                  <a:gd name="connsiteY7" fmla="*/ 108977 h 356966"/>
                  <a:gd name="connsiteX8" fmla="*/ 200025 w 286541"/>
                  <a:gd name="connsiteY8" fmla="*/ 213752 h 356966"/>
                  <a:gd name="connsiteX9" fmla="*/ 209550 w 286541"/>
                  <a:gd name="connsiteY9" fmla="*/ 4202 h 356966"/>
                  <a:gd name="connsiteX10" fmla="*/ 247650 w 286541"/>
                  <a:gd name="connsiteY10" fmla="*/ 42302 h 356966"/>
                  <a:gd name="connsiteX11" fmla="*/ 257175 w 286541"/>
                  <a:gd name="connsiteY11" fmla="*/ 70877 h 356966"/>
                  <a:gd name="connsiteX12" fmla="*/ 285750 w 286541"/>
                  <a:gd name="connsiteY12" fmla="*/ 242327 h 356966"/>
                  <a:gd name="connsiteX13" fmla="*/ 247650 w 286541"/>
                  <a:gd name="connsiteY13" fmla="*/ 356627 h 356966"/>
                  <a:gd name="connsiteX14" fmla="*/ 190500 w 286541"/>
                  <a:gd name="connsiteY14" fmla="*/ 347102 h 356966"/>
                  <a:gd name="connsiteX15" fmla="*/ 180975 w 286541"/>
                  <a:gd name="connsiteY15" fmla="*/ 289952 h 356966"/>
                  <a:gd name="connsiteX16" fmla="*/ 171450 w 286541"/>
                  <a:gd name="connsiteY16" fmla="*/ 213752 h 356966"/>
                  <a:gd name="connsiteX17" fmla="*/ 152400 w 286541"/>
                  <a:gd name="connsiteY17" fmla="*/ 185177 h 356966"/>
                  <a:gd name="connsiteX18" fmla="*/ 142875 w 286541"/>
                  <a:gd name="connsiteY18" fmla="*/ 128027 h 356966"/>
                  <a:gd name="connsiteX19" fmla="*/ 123825 w 286541"/>
                  <a:gd name="connsiteY19" fmla="*/ 166127 h 356966"/>
                  <a:gd name="connsiteX20" fmla="*/ 114300 w 286541"/>
                  <a:gd name="connsiteY20" fmla="*/ 213752 h 35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541" h="356966">
                    <a:moveTo>
                      <a:pt x="0" y="42302"/>
                    </a:moveTo>
                    <a:cubicBezTo>
                      <a:pt x="12700" y="89927"/>
                      <a:pt x="-5986" y="163134"/>
                      <a:pt x="38100" y="185177"/>
                    </a:cubicBezTo>
                    <a:cubicBezTo>
                      <a:pt x="72648" y="202451"/>
                      <a:pt x="43588" y="107043"/>
                      <a:pt x="57150" y="70877"/>
                    </a:cubicBezTo>
                    <a:cubicBezTo>
                      <a:pt x="61747" y="58620"/>
                      <a:pt x="64108" y="96140"/>
                      <a:pt x="66675" y="108977"/>
                    </a:cubicBezTo>
                    <a:cubicBezTo>
                      <a:pt x="70463" y="127915"/>
                      <a:pt x="73025" y="147077"/>
                      <a:pt x="76200" y="166127"/>
                    </a:cubicBezTo>
                    <a:cubicBezTo>
                      <a:pt x="82550" y="153427"/>
                      <a:pt x="90760" y="141497"/>
                      <a:pt x="95250" y="128027"/>
                    </a:cubicBezTo>
                    <a:cubicBezTo>
                      <a:pt x="111521" y="79214"/>
                      <a:pt x="98584" y="43258"/>
                      <a:pt x="114300" y="137552"/>
                    </a:cubicBezTo>
                    <a:cubicBezTo>
                      <a:pt x="158750" y="70877"/>
                      <a:pt x="139700" y="61352"/>
                      <a:pt x="171450" y="108977"/>
                    </a:cubicBezTo>
                    <a:cubicBezTo>
                      <a:pt x="192935" y="194917"/>
                      <a:pt x="182221" y="160339"/>
                      <a:pt x="200025" y="213752"/>
                    </a:cubicBezTo>
                    <a:cubicBezTo>
                      <a:pt x="203200" y="143902"/>
                      <a:pt x="190836" y="71573"/>
                      <a:pt x="209550" y="4202"/>
                    </a:cubicBezTo>
                    <a:cubicBezTo>
                      <a:pt x="214357" y="-13103"/>
                      <a:pt x="237211" y="27687"/>
                      <a:pt x="247650" y="42302"/>
                    </a:cubicBezTo>
                    <a:cubicBezTo>
                      <a:pt x="253486" y="50472"/>
                      <a:pt x="254740" y="61137"/>
                      <a:pt x="257175" y="70877"/>
                    </a:cubicBezTo>
                    <a:cubicBezTo>
                      <a:pt x="279933" y="161910"/>
                      <a:pt x="275476" y="149862"/>
                      <a:pt x="285750" y="242327"/>
                    </a:cubicBezTo>
                    <a:cubicBezTo>
                      <a:pt x="283718" y="262648"/>
                      <a:pt x="299677" y="350846"/>
                      <a:pt x="247650" y="356627"/>
                    </a:cubicBezTo>
                    <a:cubicBezTo>
                      <a:pt x="228455" y="358760"/>
                      <a:pt x="209550" y="350277"/>
                      <a:pt x="190500" y="347102"/>
                    </a:cubicBezTo>
                    <a:cubicBezTo>
                      <a:pt x="187325" y="328052"/>
                      <a:pt x="183706" y="309071"/>
                      <a:pt x="180975" y="289952"/>
                    </a:cubicBezTo>
                    <a:cubicBezTo>
                      <a:pt x="177355" y="264612"/>
                      <a:pt x="178185" y="238448"/>
                      <a:pt x="171450" y="213752"/>
                    </a:cubicBezTo>
                    <a:cubicBezTo>
                      <a:pt x="168438" y="202708"/>
                      <a:pt x="158750" y="194702"/>
                      <a:pt x="152400" y="185177"/>
                    </a:cubicBezTo>
                    <a:cubicBezTo>
                      <a:pt x="149225" y="166127"/>
                      <a:pt x="158944" y="138740"/>
                      <a:pt x="142875" y="128027"/>
                    </a:cubicBezTo>
                    <a:cubicBezTo>
                      <a:pt x="131061" y="120151"/>
                      <a:pt x="128315" y="152657"/>
                      <a:pt x="123825" y="166127"/>
                    </a:cubicBezTo>
                    <a:cubicBezTo>
                      <a:pt x="118705" y="181486"/>
                      <a:pt x="114300" y="213752"/>
                      <a:pt x="114300" y="213752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864939" y="4485841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59378" y="4628784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02647" y="4790641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027850" y="4468044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311378" y="4484740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405817" y="4627683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423376" y="4789988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474289" y="4466943"/>
                <a:ext cx="159863" cy="15965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21995" y="6420082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sistem</a:t>
              </a:r>
              <a:r>
                <a:rPr lang="en-US" dirty="0"/>
                <a:t> </a:t>
              </a:r>
              <a:r>
                <a:rPr lang="en-US" dirty="0" err="1"/>
                <a:t>sumbu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12625" y="396662"/>
            <a:ext cx="3318652" cy="5281472"/>
            <a:chOff x="7015325" y="1313196"/>
            <a:chExt cx="3318652" cy="5281472"/>
          </a:xfrm>
        </p:grpSpPr>
        <p:sp>
          <p:nvSpPr>
            <p:cNvPr id="83" name="Trapezoid 82"/>
            <p:cNvSpPr/>
            <p:nvPr/>
          </p:nvSpPr>
          <p:spPr>
            <a:xfrm flipV="1">
              <a:off x="7015325" y="3445847"/>
              <a:ext cx="2581650" cy="2488758"/>
            </a:xfrm>
            <a:prstGeom prst="trapezoid">
              <a:avLst>
                <a:gd name="adj" fmla="val 1275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rapezoid 83"/>
            <p:cNvSpPr/>
            <p:nvPr/>
          </p:nvSpPr>
          <p:spPr>
            <a:xfrm flipV="1">
              <a:off x="7071291" y="3760917"/>
              <a:ext cx="2472340" cy="2186103"/>
            </a:xfrm>
            <a:prstGeom prst="trapezoid">
              <a:avLst>
                <a:gd name="adj" fmla="val 13259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7540507" y="1313196"/>
              <a:ext cx="1260978" cy="3377634"/>
              <a:chOff x="3688677" y="2272498"/>
              <a:chExt cx="1260978" cy="3377634"/>
            </a:xfrm>
          </p:grpSpPr>
          <p:grpSp>
            <p:nvGrpSpPr>
              <p:cNvPr id="88" name="Group 87"/>
              <p:cNvGrpSpPr/>
              <p:nvPr/>
            </p:nvGrpSpPr>
            <p:grpSpPr>
              <a:xfrm rot="21379889">
                <a:off x="4220281" y="2278896"/>
                <a:ext cx="729374" cy="2336383"/>
                <a:chOff x="4171950" y="2340717"/>
                <a:chExt cx="948329" cy="2764932"/>
              </a:xfrm>
            </p:grpSpPr>
            <p:sp>
              <p:nvSpPr>
                <p:cNvPr id="113" name="Freeform 112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 rot="265525" flipH="1">
                <a:off x="3688677" y="2272498"/>
                <a:ext cx="729374" cy="2336383"/>
                <a:chOff x="4171950" y="2340717"/>
                <a:chExt cx="948329" cy="2764932"/>
              </a:xfrm>
            </p:grpSpPr>
            <p:sp>
              <p:nvSpPr>
                <p:cNvPr id="109" name="Freeform 108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Trapezoid 89"/>
              <p:cNvSpPr/>
              <p:nvPr/>
            </p:nvSpPr>
            <p:spPr>
              <a:xfrm flipV="1">
                <a:off x="3986972" y="4220041"/>
                <a:ext cx="744630" cy="674546"/>
              </a:xfrm>
              <a:prstGeom prst="trapezoid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3845404" y="4317265"/>
                <a:ext cx="972670" cy="1332867"/>
                <a:chOff x="1081133" y="4533902"/>
                <a:chExt cx="1264659" cy="1577348"/>
              </a:xfrm>
            </p:grpSpPr>
            <p:sp>
              <p:nvSpPr>
                <p:cNvPr id="101" name="Freeform 100"/>
                <p:cNvSpPr/>
                <p:nvPr/>
              </p:nvSpPr>
              <p:spPr>
                <a:xfrm>
                  <a:off x="1428750" y="4638675"/>
                  <a:ext cx="200025" cy="523875"/>
                </a:xfrm>
                <a:custGeom>
                  <a:avLst/>
                  <a:gdLst>
                    <a:gd name="connsiteX0" fmla="*/ 200025 w 200025"/>
                    <a:gd name="connsiteY0" fmla="*/ 0 h 523875"/>
                    <a:gd name="connsiteX1" fmla="*/ 133350 w 200025"/>
                    <a:gd name="connsiteY1" fmla="*/ 276225 h 523875"/>
                    <a:gd name="connsiteX2" fmla="*/ 66675 w 200025"/>
                    <a:gd name="connsiteY2" fmla="*/ 352425 h 523875"/>
                    <a:gd name="connsiteX3" fmla="*/ 38100 w 200025"/>
                    <a:gd name="connsiteY3" fmla="*/ 381000 h 523875"/>
                    <a:gd name="connsiteX4" fmla="*/ 19050 w 200025"/>
                    <a:gd name="connsiteY4" fmla="*/ 447675 h 523875"/>
                    <a:gd name="connsiteX5" fmla="*/ 9525 w 200025"/>
                    <a:gd name="connsiteY5" fmla="*/ 495300 h 523875"/>
                    <a:gd name="connsiteX6" fmla="*/ 0 w 200025"/>
                    <a:gd name="connsiteY6" fmla="*/ 523875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523875">
                      <a:moveTo>
                        <a:pt x="200025" y="0"/>
                      </a:moveTo>
                      <a:cubicBezTo>
                        <a:pt x="177800" y="92075"/>
                        <a:pt x="161749" y="185863"/>
                        <a:pt x="133350" y="276225"/>
                      </a:cubicBezTo>
                      <a:cubicBezTo>
                        <a:pt x="113972" y="337881"/>
                        <a:pt x="101764" y="323184"/>
                        <a:pt x="66675" y="352425"/>
                      </a:cubicBezTo>
                      <a:cubicBezTo>
                        <a:pt x="56327" y="361049"/>
                        <a:pt x="47625" y="371475"/>
                        <a:pt x="38100" y="381000"/>
                      </a:cubicBezTo>
                      <a:cubicBezTo>
                        <a:pt x="27493" y="412821"/>
                        <a:pt x="27023" y="411795"/>
                        <a:pt x="19050" y="447675"/>
                      </a:cubicBezTo>
                      <a:cubicBezTo>
                        <a:pt x="15538" y="463479"/>
                        <a:pt x="13452" y="479594"/>
                        <a:pt x="9525" y="495300"/>
                      </a:cubicBezTo>
                      <a:cubicBezTo>
                        <a:pt x="7090" y="505040"/>
                        <a:pt x="0" y="523875"/>
                        <a:pt x="0" y="52387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>
                <a:xfrm>
                  <a:off x="1571625" y="4667250"/>
                  <a:ext cx="66675" cy="447675"/>
                </a:xfrm>
                <a:custGeom>
                  <a:avLst/>
                  <a:gdLst>
                    <a:gd name="connsiteX0" fmla="*/ 66675 w 66675"/>
                    <a:gd name="connsiteY0" fmla="*/ 0 h 447675"/>
                    <a:gd name="connsiteX1" fmla="*/ 57150 w 66675"/>
                    <a:gd name="connsiteY1" fmla="*/ 85725 h 447675"/>
                    <a:gd name="connsiteX2" fmla="*/ 47625 w 66675"/>
                    <a:gd name="connsiteY2" fmla="*/ 247650 h 447675"/>
                    <a:gd name="connsiteX3" fmla="*/ 38100 w 66675"/>
                    <a:gd name="connsiteY3" fmla="*/ 285750 h 447675"/>
                    <a:gd name="connsiteX4" fmla="*/ 9525 w 66675"/>
                    <a:gd name="connsiteY4" fmla="*/ 371475 h 447675"/>
                    <a:gd name="connsiteX5" fmla="*/ 0 w 66675"/>
                    <a:gd name="connsiteY5" fmla="*/ 400050 h 447675"/>
                    <a:gd name="connsiteX6" fmla="*/ 0 w 66675"/>
                    <a:gd name="connsiteY6" fmla="*/ 447675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75" h="447675">
                      <a:moveTo>
                        <a:pt x="66675" y="0"/>
                      </a:moveTo>
                      <a:cubicBezTo>
                        <a:pt x="63500" y="28575"/>
                        <a:pt x="59355" y="57059"/>
                        <a:pt x="57150" y="85725"/>
                      </a:cubicBezTo>
                      <a:cubicBezTo>
                        <a:pt x="53003" y="139634"/>
                        <a:pt x="52751" y="193825"/>
                        <a:pt x="47625" y="247650"/>
                      </a:cubicBezTo>
                      <a:cubicBezTo>
                        <a:pt x="46384" y="260682"/>
                        <a:pt x="41862" y="273211"/>
                        <a:pt x="38100" y="285750"/>
                      </a:cubicBezTo>
                      <a:cubicBezTo>
                        <a:pt x="29445" y="314600"/>
                        <a:pt x="19050" y="342900"/>
                        <a:pt x="9525" y="371475"/>
                      </a:cubicBezTo>
                      <a:cubicBezTo>
                        <a:pt x="6350" y="381000"/>
                        <a:pt x="0" y="390010"/>
                        <a:pt x="0" y="400050"/>
                      </a:cubicBezTo>
                      <a:lnTo>
                        <a:pt x="0" y="447675"/>
                      </a:ln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>
                <a:xfrm>
                  <a:off x="1081133" y="4629151"/>
                  <a:ext cx="586059" cy="1424547"/>
                </a:xfrm>
                <a:custGeom>
                  <a:avLst/>
                  <a:gdLst>
                    <a:gd name="connsiteX0" fmla="*/ 76200 w 209550"/>
                    <a:gd name="connsiteY0" fmla="*/ 0 h 981075"/>
                    <a:gd name="connsiteX1" fmla="*/ 38100 w 209550"/>
                    <a:gd name="connsiteY1" fmla="*/ 266700 h 981075"/>
                    <a:gd name="connsiteX2" fmla="*/ 28575 w 209550"/>
                    <a:gd name="connsiteY2" fmla="*/ 295275 h 981075"/>
                    <a:gd name="connsiteX3" fmla="*/ 19050 w 209550"/>
                    <a:gd name="connsiteY3" fmla="*/ 447675 h 981075"/>
                    <a:gd name="connsiteX4" fmla="*/ 0 w 209550"/>
                    <a:gd name="connsiteY4" fmla="*/ 504825 h 981075"/>
                    <a:gd name="connsiteX5" fmla="*/ 9525 w 209550"/>
                    <a:gd name="connsiteY5" fmla="*/ 619125 h 981075"/>
                    <a:gd name="connsiteX6" fmla="*/ 28575 w 209550"/>
                    <a:gd name="connsiteY6" fmla="*/ 647700 h 981075"/>
                    <a:gd name="connsiteX7" fmla="*/ 38100 w 209550"/>
                    <a:gd name="connsiteY7" fmla="*/ 685800 h 981075"/>
                    <a:gd name="connsiteX8" fmla="*/ 66675 w 209550"/>
                    <a:gd name="connsiteY8" fmla="*/ 723900 h 981075"/>
                    <a:gd name="connsiteX9" fmla="*/ 85725 w 209550"/>
                    <a:gd name="connsiteY9" fmla="*/ 752475 h 981075"/>
                    <a:gd name="connsiteX10" fmla="*/ 95250 w 209550"/>
                    <a:gd name="connsiteY10" fmla="*/ 914400 h 981075"/>
                    <a:gd name="connsiteX11" fmla="*/ 123825 w 209550"/>
                    <a:gd name="connsiteY11" fmla="*/ 933450 h 981075"/>
                    <a:gd name="connsiteX12" fmla="*/ 133350 w 209550"/>
                    <a:gd name="connsiteY12" fmla="*/ 981075 h 981075"/>
                    <a:gd name="connsiteX13" fmla="*/ 209550 w 209550"/>
                    <a:gd name="connsiteY13" fmla="*/ 962025 h 981075"/>
                    <a:gd name="connsiteX0" fmla="*/ 76200 w 133349"/>
                    <a:gd name="connsiteY0" fmla="*/ 0 h 1311098"/>
                    <a:gd name="connsiteX1" fmla="*/ 38100 w 133349"/>
                    <a:gd name="connsiteY1" fmla="*/ 266700 h 1311098"/>
                    <a:gd name="connsiteX2" fmla="*/ 28575 w 133349"/>
                    <a:gd name="connsiteY2" fmla="*/ 295275 h 1311098"/>
                    <a:gd name="connsiteX3" fmla="*/ 19050 w 133349"/>
                    <a:gd name="connsiteY3" fmla="*/ 447675 h 1311098"/>
                    <a:gd name="connsiteX4" fmla="*/ 0 w 133349"/>
                    <a:gd name="connsiteY4" fmla="*/ 504825 h 1311098"/>
                    <a:gd name="connsiteX5" fmla="*/ 9525 w 133349"/>
                    <a:gd name="connsiteY5" fmla="*/ 619125 h 1311098"/>
                    <a:gd name="connsiteX6" fmla="*/ 28575 w 133349"/>
                    <a:gd name="connsiteY6" fmla="*/ 647700 h 1311098"/>
                    <a:gd name="connsiteX7" fmla="*/ 38100 w 133349"/>
                    <a:gd name="connsiteY7" fmla="*/ 685800 h 1311098"/>
                    <a:gd name="connsiteX8" fmla="*/ 66675 w 133349"/>
                    <a:gd name="connsiteY8" fmla="*/ 723900 h 1311098"/>
                    <a:gd name="connsiteX9" fmla="*/ 85725 w 133349"/>
                    <a:gd name="connsiteY9" fmla="*/ 752475 h 1311098"/>
                    <a:gd name="connsiteX10" fmla="*/ 95250 w 133349"/>
                    <a:gd name="connsiteY10" fmla="*/ 914400 h 1311098"/>
                    <a:gd name="connsiteX11" fmla="*/ 123825 w 133349"/>
                    <a:gd name="connsiteY11" fmla="*/ 933450 h 1311098"/>
                    <a:gd name="connsiteX12" fmla="*/ 133350 w 133349"/>
                    <a:gd name="connsiteY12" fmla="*/ 981075 h 1311098"/>
                    <a:gd name="connsiteX13" fmla="*/ 104083 w 133349"/>
                    <a:gd name="connsiteY13" fmla="*/ 1311098 h 1311098"/>
                    <a:gd name="connsiteX0" fmla="*/ 76200 w 133350"/>
                    <a:gd name="connsiteY0" fmla="*/ 0 h 1311098"/>
                    <a:gd name="connsiteX1" fmla="*/ 38100 w 133350"/>
                    <a:gd name="connsiteY1" fmla="*/ 266700 h 1311098"/>
                    <a:gd name="connsiteX2" fmla="*/ 28575 w 133350"/>
                    <a:gd name="connsiteY2" fmla="*/ 295275 h 1311098"/>
                    <a:gd name="connsiteX3" fmla="*/ 19050 w 133350"/>
                    <a:gd name="connsiteY3" fmla="*/ 447675 h 1311098"/>
                    <a:gd name="connsiteX4" fmla="*/ 0 w 133350"/>
                    <a:gd name="connsiteY4" fmla="*/ 504825 h 1311098"/>
                    <a:gd name="connsiteX5" fmla="*/ 9525 w 133350"/>
                    <a:gd name="connsiteY5" fmla="*/ 619125 h 1311098"/>
                    <a:gd name="connsiteX6" fmla="*/ 28575 w 133350"/>
                    <a:gd name="connsiteY6" fmla="*/ 647700 h 1311098"/>
                    <a:gd name="connsiteX7" fmla="*/ 38100 w 133350"/>
                    <a:gd name="connsiteY7" fmla="*/ 685800 h 1311098"/>
                    <a:gd name="connsiteX8" fmla="*/ 66675 w 133350"/>
                    <a:gd name="connsiteY8" fmla="*/ 723900 h 1311098"/>
                    <a:gd name="connsiteX9" fmla="*/ 85725 w 133350"/>
                    <a:gd name="connsiteY9" fmla="*/ 752475 h 1311098"/>
                    <a:gd name="connsiteX10" fmla="*/ 95250 w 133350"/>
                    <a:gd name="connsiteY10" fmla="*/ 914400 h 1311098"/>
                    <a:gd name="connsiteX11" fmla="*/ 123825 w 133350"/>
                    <a:gd name="connsiteY11" fmla="*/ 933450 h 1311098"/>
                    <a:gd name="connsiteX12" fmla="*/ 133350 w 133350"/>
                    <a:gd name="connsiteY12" fmla="*/ 1138157 h 1311098"/>
                    <a:gd name="connsiteX13" fmla="*/ 104083 w 133350"/>
                    <a:gd name="connsiteY13" fmla="*/ 1311098 h 1311098"/>
                    <a:gd name="connsiteX0" fmla="*/ 115935 w 173085"/>
                    <a:gd name="connsiteY0" fmla="*/ 0 h 1380912"/>
                    <a:gd name="connsiteX1" fmla="*/ 77835 w 173085"/>
                    <a:gd name="connsiteY1" fmla="*/ 266700 h 1380912"/>
                    <a:gd name="connsiteX2" fmla="*/ 68310 w 173085"/>
                    <a:gd name="connsiteY2" fmla="*/ 295275 h 1380912"/>
                    <a:gd name="connsiteX3" fmla="*/ 58785 w 173085"/>
                    <a:gd name="connsiteY3" fmla="*/ 447675 h 1380912"/>
                    <a:gd name="connsiteX4" fmla="*/ 39735 w 173085"/>
                    <a:gd name="connsiteY4" fmla="*/ 504825 h 1380912"/>
                    <a:gd name="connsiteX5" fmla="*/ 49260 w 173085"/>
                    <a:gd name="connsiteY5" fmla="*/ 619125 h 1380912"/>
                    <a:gd name="connsiteX6" fmla="*/ 68310 w 173085"/>
                    <a:gd name="connsiteY6" fmla="*/ 647700 h 1380912"/>
                    <a:gd name="connsiteX7" fmla="*/ 77835 w 173085"/>
                    <a:gd name="connsiteY7" fmla="*/ 685800 h 1380912"/>
                    <a:gd name="connsiteX8" fmla="*/ 106410 w 173085"/>
                    <a:gd name="connsiteY8" fmla="*/ 723900 h 1380912"/>
                    <a:gd name="connsiteX9" fmla="*/ 125460 w 173085"/>
                    <a:gd name="connsiteY9" fmla="*/ 752475 h 1380912"/>
                    <a:gd name="connsiteX10" fmla="*/ 134985 w 173085"/>
                    <a:gd name="connsiteY10" fmla="*/ 914400 h 1380912"/>
                    <a:gd name="connsiteX11" fmla="*/ 163560 w 173085"/>
                    <a:gd name="connsiteY11" fmla="*/ 933450 h 1380912"/>
                    <a:gd name="connsiteX12" fmla="*/ 173085 w 173085"/>
                    <a:gd name="connsiteY12" fmla="*/ 1138157 h 1380912"/>
                    <a:gd name="connsiteX13" fmla="*/ 0 w 173085"/>
                    <a:gd name="connsiteY13" fmla="*/ 1380912 h 1380912"/>
                    <a:gd name="connsiteX0" fmla="*/ 221401 w 278551"/>
                    <a:gd name="connsiteY0" fmla="*/ 0 h 1380912"/>
                    <a:gd name="connsiteX1" fmla="*/ 183301 w 278551"/>
                    <a:gd name="connsiteY1" fmla="*/ 266700 h 1380912"/>
                    <a:gd name="connsiteX2" fmla="*/ 173776 w 278551"/>
                    <a:gd name="connsiteY2" fmla="*/ 295275 h 1380912"/>
                    <a:gd name="connsiteX3" fmla="*/ 164251 w 278551"/>
                    <a:gd name="connsiteY3" fmla="*/ 447675 h 1380912"/>
                    <a:gd name="connsiteX4" fmla="*/ 145201 w 278551"/>
                    <a:gd name="connsiteY4" fmla="*/ 504825 h 1380912"/>
                    <a:gd name="connsiteX5" fmla="*/ 154726 w 278551"/>
                    <a:gd name="connsiteY5" fmla="*/ 619125 h 1380912"/>
                    <a:gd name="connsiteX6" fmla="*/ 173776 w 278551"/>
                    <a:gd name="connsiteY6" fmla="*/ 647700 h 1380912"/>
                    <a:gd name="connsiteX7" fmla="*/ 183301 w 278551"/>
                    <a:gd name="connsiteY7" fmla="*/ 685800 h 1380912"/>
                    <a:gd name="connsiteX8" fmla="*/ 211876 w 278551"/>
                    <a:gd name="connsiteY8" fmla="*/ 723900 h 1380912"/>
                    <a:gd name="connsiteX9" fmla="*/ 230926 w 278551"/>
                    <a:gd name="connsiteY9" fmla="*/ 752475 h 1380912"/>
                    <a:gd name="connsiteX10" fmla="*/ 240451 w 278551"/>
                    <a:gd name="connsiteY10" fmla="*/ 914400 h 1380912"/>
                    <a:gd name="connsiteX11" fmla="*/ 269026 w 278551"/>
                    <a:gd name="connsiteY11" fmla="*/ 933450 h 1380912"/>
                    <a:gd name="connsiteX12" fmla="*/ 278551 w 278551"/>
                    <a:gd name="connsiteY12" fmla="*/ 1138157 h 1380912"/>
                    <a:gd name="connsiteX13" fmla="*/ 0 w 278551"/>
                    <a:gd name="connsiteY13" fmla="*/ 1380912 h 1380912"/>
                    <a:gd name="connsiteX0" fmla="*/ 221401 w 269441"/>
                    <a:gd name="connsiteY0" fmla="*/ 0 h 1380912"/>
                    <a:gd name="connsiteX1" fmla="*/ 183301 w 269441"/>
                    <a:gd name="connsiteY1" fmla="*/ 266700 h 1380912"/>
                    <a:gd name="connsiteX2" fmla="*/ 173776 w 269441"/>
                    <a:gd name="connsiteY2" fmla="*/ 295275 h 1380912"/>
                    <a:gd name="connsiteX3" fmla="*/ 164251 w 269441"/>
                    <a:gd name="connsiteY3" fmla="*/ 447675 h 1380912"/>
                    <a:gd name="connsiteX4" fmla="*/ 145201 w 269441"/>
                    <a:gd name="connsiteY4" fmla="*/ 504825 h 1380912"/>
                    <a:gd name="connsiteX5" fmla="*/ 154726 w 269441"/>
                    <a:gd name="connsiteY5" fmla="*/ 619125 h 1380912"/>
                    <a:gd name="connsiteX6" fmla="*/ 173776 w 269441"/>
                    <a:gd name="connsiteY6" fmla="*/ 647700 h 1380912"/>
                    <a:gd name="connsiteX7" fmla="*/ 183301 w 269441"/>
                    <a:gd name="connsiteY7" fmla="*/ 685800 h 1380912"/>
                    <a:gd name="connsiteX8" fmla="*/ 211876 w 269441"/>
                    <a:gd name="connsiteY8" fmla="*/ 723900 h 1380912"/>
                    <a:gd name="connsiteX9" fmla="*/ 230926 w 269441"/>
                    <a:gd name="connsiteY9" fmla="*/ 752475 h 1380912"/>
                    <a:gd name="connsiteX10" fmla="*/ 240451 w 269441"/>
                    <a:gd name="connsiteY10" fmla="*/ 914400 h 1380912"/>
                    <a:gd name="connsiteX11" fmla="*/ 269026 w 269441"/>
                    <a:gd name="connsiteY11" fmla="*/ 933450 h 1380912"/>
                    <a:gd name="connsiteX12" fmla="*/ 259376 w 269441"/>
                    <a:gd name="connsiteY12" fmla="*/ 1234152 h 1380912"/>
                    <a:gd name="connsiteX13" fmla="*/ 0 w 269441"/>
                    <a:gd name="connsiteY13" fmla="*/ 1380912 h 1380912"/>
                    <a:gd name="connsiteX0" fmla="*/ 221401 w 278884"/>
                    <a:gd name="connsiteY0" fmla="*/ 0 h 1380912"/>
                    <a:gd name="connsiteX1" fmla="*/ 183301 w 278884"/>
                    <a:gd name="connsiteY1" fmla="*/ 266700 h 1380912"/>
                    <a:gd name="connsiteX2" fmla="*/ 173776 w 278884"/>
                    <a:gd name="connsiteY2" fmla="*/ 295275 h 1380912"/>
                    <a:gd name="connsiteX3" fmla="*/ 164251 w 278884"/>
                    <a:gd name="connsiteY3" fmla="*/ 447675 h 1380912"/>
                    <a:gd name="connsiteX4" fmla="*/ 145201 w 278884"/>
                    <a:gd name="connsiteY4" fmla="*/ 504825 h 1380912"/>
                    <a:gd name="connsiteX5" fmla="*/ 154726 w 278884"/>
                    <a:gd name="connsiteY5" fmla="*/ 619125 h 1380912"/>
                    <a:gd name="connsiteX6" fmla="*/ 173776 w 278884"/>
                    <a:gd name="connsiteY6" fmla="*/ 647700 h 1380912"/>
                    <a:gd name="connsiteX7" fmla="*/ 183301 w 278884"/>
                    <a:gd name="connsiteY7" fmla="*/ 685800 h 1380912"/>
                    <a:gd name="connsiteX8" fmla="*/ 211876 w 278884"/>
                    <a:gd name="connsiteY8" fmla="*/ 723900 h 1380912"/>
                    <a:gd name="connsiteX9" fmla="*/ 230926 w 278884"/>
                    <a:gd name="connsiteY9" fmla="*/ 752475 h 1380912"/>
                    <a:gd name="connsiteX10" fmla="*/ 240451 w 278884"/>
                    <a:gd name="connsiteY10" fmla="*/ 914400 h 1380912"/>
                    <a:gd name="connsiteX11" fmla="*/ 278614 w 278884"/>
                    <a:gd name="connsiteY11" fmla="*/ 1038171 h 1380912"/>
                    <a:gd name="connsiteX12" fmla="*/ 259376 w 278884"/>
                    <a:gd name="connsiteY12" fmla="*/ 1234152 h 1380912"/>
                    <a:gd name="connsiteX13" fmla="*/ 0 w 278884"/>
                    <a:gd name="connsiteY13" fmla="*/ 1380912 h 1380912"/>
                    <a:gd name="connsiteX0" fmla="*/ 221401 w 278675"/>
                    <a:gd name="connsiteY0" fmla="*/ 0 h 1380912"/>
                    <a:gd name="connsiteX1" fmla="*/ 183301 w 278675"/>
                    <a:gd name="connsiteY1" fmla="*/ 266700 h 1380912"/>
                    <a:gd name="connsiteX2" fmla="*/ 173776 w 278675"/>
                    <a:gd name="connsiteY2" fmla="*/ 295275 h 1380912"/>
                    <a:gd name="connsiteX3" fmla="*/ 164251 w 278675"/>
                    <a:gd name="connsiteY3" fmla="*/ 447675 h 1380912"/>
                    <a:gd name="connsiteX4" fmla="*/ 145201 w 278675"/>
                    <a:gd name="connsiteY4" fmla="*/ 504825 h 1380912"/>
                    <a:gd name="connsiteX5" fmla="*/ 154726 w 278675"/>
                    <a:gd name="connsiteY5" fmla="*/ 619125 h 1380912"/>
                    <a:gd name="connsiteX6" fmla="*/ 173776 w 278675"/>
                    <a:gd name="connsiteY6" fmla="*/ 647700 h 1380912"/>
                    <a:gd name="connsiteX7" fmla="*/ 183301 w 278675"/>
                    <a:gd name="connsiteY7" fmla="*/ 685800 h 1380912"/>
                    <a:gd name="connsiteX8" fmla="*/ 211876 w 278675"/>
                    <a:gd name="connsiteY8" fmla="*/ 723900 h 1380912"/>
                    <a:gd name="connsiteX9" fmla="*/ 230926 w 278675"/>
                    <a:gd name="connsiteY9" fmla="*/ 752475 h 1380912"/>
                    <a:gd name="connsiteX10" fmla="*/ 240451 w 278675"/>
                    <a:gd name="connsiteY10" fmla="*/ 914400 h 1380912"/>
                    <a:gd name="connsiteX11" fmla="*/ 278614 w 278675"/>
                    <a:gd name="connsiteY11" fmla="*/ 1038171 h 1380912"/>
                    <a:gd name="connsiteX12" fmla="*/ 230613 w 278675"/>
                    <a:gd name="connsiteY12" fmla="*/ 1312693 h 1380912"/>
                    <a:gd name="connsiteX13" fmla="*/ 0 w 278675"/>
                    <a:gd name="connsiteY13" fmla="*/ 1380912 h 1380912"/>
                    <a:gd name="connsiteX0" fmla="*/ 288036 w 362039"/>
                    <a:gd name="connsiteY0" fmla="*/ 0 h 1380912"/>
                    <a:gd name="connsiteX1" fmla="*/ 249936 w 362039"/>
                    <a:gd name="connsiteY1" fmla="*/ 266700 h 1380912"/>
                    <a:gd name="connsiteX2" fmla="*/ 240411 w 362039"/>
                    <a:gd name="connsiteY2" fmla="*/ 295275 h 1380912"/>
                    <a:gd name="connsiteX3" fmla="*/ 230886 w 362039"/>
                    <a:gd name="connsiteY3" fmla="*/ 447675 h 1380912"/>
                    <a:gd name="connsiteX4" fmla="*/ 211836 w 362039"/>
                    <a:gd name="connsiteY4" fmla="*/ 504825 h 1380912"/>
                    <a:gd name="connsiteX5" fmla="*/ 221361 w 362039"/>
                    <a:gd name="connsiteY5" fmla="*/ 619125 h 1380912"/>
                    <a:gd name="connsiteX6" fmla="*/ 240411 w 362039"/>
                    <a:gd name="connsiteY6" fmla="*/ 647700 h 1380912"/>
                    <a:gd name="connsiteX7" fmla="*/ 249936 w 362039"/>
                    <a:gd name="connsiteY7" fmla="*/ 685800 h 1380912"/>
                    <a:gd name="connsiteX8" fmla="*/ 278511 w 362039"/>
                    <a:gd name="connsiteY8" fmla="*/ 723900 h 1380912"/>
                    <a:gd name="connsiteX9" fmla="*/ 297561 w 362039"/>
                    <a:gd name="connsiteY9" fmla="*/ 752475 h 1380912"/>
                    <a:gd name="connsiteX10" fmla="*/ 307086 w 362039"/>
                    <a:gd name="connsiteY10" fmla="*/ 914400 h 1380912"/>
                    <a:gd name="connsiteX11" fmla="*/ 345249 w 362039"/>
                    <a:gd name="connsiteY11" fmla="*/ 1038171 h 1380912"/>
                    <a:gd name="connsiteX12" fmla="*/ 25 w 362039"/>
                    <a:gd name="connsiteY12" fmla="*/ 1373781 h 1380912"/>
                    <a:gd name="connsiteX13" fmla="*/ 66635 w 362039"/>
                    <a:gd name="connsiteY13" fmla="*/ 1380912 h 1380912"/>
                    <a:gd name="connsiteX0" fmla="*/ 585740 w 659743"/>
                    <a:gd name="connsiteY0" fmla="*/ 0 h 1424546"/>
                    <a:gd name="connsiteX1" fmla="*/ 547640 w 659743"/>
                    <a:gd name="connsiteY1" fmla="*/ 266700 h 1424546"/>
                    <a:gd name="connsiteX2" fmla="*/ 538115 w 659743"/>
                    <a:gd name="connsiteY2" fmla="*/ 295275 h 1424546"/>
                    <a:gd name="connsiteX3" fmla="*/ 528590 w 659743"/>
                    <a:gd name="connsiteY3" fmla="*/ 447675 h 1424546"/>
                    <a:gd name="connsiteX4" fmla="*/ 509540 w 659743"/>
                    <a:gd name="connsiteY4" fmla="*/ 504825 h 1424546"/>
                    <a:gd name="connsiteX5" fmla="*/ 519065 w 659743"/>
                    <a:gd name="connsiteY5" fmla="*/ 619125 h 1424546"/>
                    <a:gd name="connsiteX6" fmla="*/ 538115 w 659743"/>
                    <a:gd name="connsiteY6" fmla="*/ 647700 h 1424546"/>
                    <a:gd name="connsiteX7" fmla="*/ 547640 w 659743"/>
                    <a:gd name="connsiteY7" fmla="*/ 685800 h 1424546"/>
                    <a:gd name="connsiteX8" fmla="*/ 576215 w 659743"/>
                    <a:gd name="connsiteY8" fmla="*/ 723900 h 1424546"/>
                    <a:gd name="connsiteX9" fmla="*/ 595265 w 659743"/>
                    <a:gd name="connsiteY9" fmla="*/ 752475 h 1424546"/>
                    <a:gd name="connsiteX10" fmla="*/ 604790 w 659743"/>
                    <a:gd name="connsiteY10" fmla="*/ 914400 h 1424546"/>
                    <a:gd name="connsiteX11" fmla="*/ 642953 w 659743"/>
                    <a:gd name="connsiteY11" fmla="*/ 1038171 h 1424546"/>
                    <a:gd name="connsiteX12" fmla="*/ 297729 w 659743"/>
                    <a:gd name="connsiteY12" fmla="*/ 1373781 h 1424546"/>
                    <a:gd name="connsiteX13" fmla="*/ 0 w 659743"/>
                    <a:gd name="connsiteY13" fmla="*/ 1424546 h 1424546"/>
                    <a:gd name="connsiteX0" fmla="*/ 585740 w 606574"/>
                    <a:gd name="connsiteY0" fmla="*/ 0 h 1424546"/>
                    <a:gd name="connsiteX1" fmla="*/ 547640 w 606574"/>
                    <a:gd name="connsiteY1" fmla="*/ 266700 h 1424546"/>
                    <a:gd name="connsiteX2" fmla="*/ 538115 w 606574"/>
                    <a:gd name="connsiteY2" fmla="*/ 295275 h 1424546"/>
                    <a:gd name="connsiteX3" fmla="*/ 528590 w 606574"/>
                    <a:gd name="connsiteY3" fmla="*/ 447675 h 1424546"/>
                    <a:gd name="connsiteX4" fmla="*/ 509540 w 606574"/>
                    <a:gd name="connsiteY4" fmla="*/ 504825 h 1424546"/>
                    <a:gd name="connsiteX5" fmla="*/ 519065 w 606574"/>
                    <a:gd name="connsiteY5" fmla="*/ 619125 h 1424546"/>
                    <a:gd name="connsiteX6" fmla="*/ 538115 w 606574"/>
                    <a:gd name="connsiteY6" fmla="*/ 647700 h 1424546"/>
                    <a:gd name="connsiteX7" fmla="*/ 547640 w 606574"/>
                    <a:gd name="connsiteY7" fmla="*/ 685800 h 1424546"/>
                    <a:gd name="connsiteX8" fmla="*/ 576215 w 606574"/>
                    <a:gd name="connsiteY8" fmla="*/ 723900 h 1424546"/>
                    <a:gd name="connsiteX9" fmla="*/ 595265 w 606574"/>
                    <a:gd name="connsiteY9" fmla="*/ 752475 h 1424546"/>
                    <a:gd name="connsiteX10" fmla="*/ 604790 w 606574"/>
                    <a:gd name="connsiteY10" fmla="*/ 914400 h 1424546"/>
                    <a:gd name="connsiteX11" fmla="*/ 556663 w 606574"/>
                    <a:gd name="connsiteY11" fmla="*/ 1064352 h 1424546"/>
                    <a:gd name="connsiteX12" fmla="*/ 297729 w 606574"/>
                    <a:gd name="connsiteY12" fmla="*/ 1373781 h 1424546"/>
                    <a:gd name="connsiteX13" fmla="*/ 0 w 606574"/>
                    <a:gd name="connsiteY13" fmla="*/ 1424546 h 1424546"/>
                    <a:gd name="connsiteX0" fmla="*/ 585740 w 595353"/>
                    <a:gd name="connsiteY0" fmla="*/ 0 h 1424546"/>
                    <a:gd name="connsiteX1" fmla="*/ 547640 w 595353"/>
                    <a:gd name="connsiteY1" fmla="*/ 266700 h 1424546"/>
                    <a:gd name="connsiteX2" fmla="*/ 538115 w 595353"/>
                    <a:gd name="connsiteY2" fmla="*/ 295275 h 1424546"/>
                    <a:gd name="connsiteX3" fmla="*/ 528590 w 595353"/>
                    <a:gd name="connsiteY3" fmla="*/ 447675 h 1424546"/>
                    <a:gd name="connsiteX4" fmla="*/ 509540 w 595353"/>
                    <a:gd name="connsiteY4" fmla="*/ 504825 h 1424546"/>
                    <a:gd name="connsiteX5" fmla="*/ 519065 w 595353"/>
                    <a:gd name="connsiteY5" fmla="*/ 619125 h 1424546"/>
                    <a:gd name="connsiteX6" fmla="*/ 538115 w 595353"/>
                    <a:gd name="connsiteY6" fmla="*/ 647700 h 1424546"/>
                    <a:gd name="connsiteX7" fmla="*/ 547640 w 595353"/>
                    <a:gd name="connsiteY7" fmla="*/ 685800 h 1424546"/>
                    <a:gd name="connsiteX8" fmla="*/ 576215 w 595353"/>
                    <a:gd name="connsiteY8" fmla="*/ 723900 h 1424546"/>
                    <a:gd name="connsiteX9" fmla="*/ 595265 w 595353"/>
                    <a:gd name="connsiteY9" fmla="*/ 752475 h 1424546"/>
                    <a:gd name="connsiteX10" fmla="*/ 508912 w 595353"/>
                    <a:gd name="connsiteY10" fmla="*/ 931853 h 1424546"/>
                    <a:gd name="connsiteX11" fmla="*/ 556663 w 595353"/>
                    <a:gd name="connsiteY11" fmla="*/ 1064352 h 1424546"/>
                    <a:gd name="connsiteX12" fmla="*/ 297729 w 595353"/>
                    <a:gd name="connsiteY12" fmla="*/ 1373781 h 1424546"/>
                    <a:gd name="connsiteX13" fmla="*/ 0 w 595353"/>
                    <a:gd name="connsiteY13" fmla="*/ 1424546 h 1424546"/>
                    <a:gd name="connsiteX0" fmla="*/ 585740 w 585739"/>
                    <a:gd name="connsiteY0" fmla="*/ 0 h 1424546"/>
                    <a:gd name="connsiteX1" fmla="*/ 547640 w 585739"/>
                    <a:gd name="connsiteY1" fmla="*/ 266700 h 1424546"/>
                    <a:gd name="connsiteX2" fmla="*/ 538115 w 585739"/>
                    <a:gd name="connsiteY2" fmla="*/ 295275 h 1424546"/>
                    <a:gd name="connsiteX3" fmla="*/ 528590 w 585739"/>
                    <a:gd name="connsiteY3" fmla="*/ 447675 h 1424546"/>
                    <a:gd name="connsiteX4" fmla="*/ 509540 w 585739"/>
                    <a:gd name="connsiteY4" fmla="*/ 504825 h 1424546"/>
                    <a:gd name="connsiteX5" fmla="*/ 519065 w 585739"/>
                    <a:gd name="connsiteY5" fmla="*/ 619125 h 1424546"/>
                    <a:gd name="connsiteX6" fmla="*/ 538115 w 585739"/>
                    <a:gd name="connsiteY6" fmla="*/ 647700 h 1424546"/>
                    <a:gd name="connsiteX7" fmla="*/ 547640 w 585739"/>
                    <a:gd name="connsiteY7" fmla="*/ 685800 h 1424546"/>
                    <a:gd name="connsiteX8" fmla="*/ 576215 w 585739"/>
                    <a:gd name="connsiteY8" fmla="*/ 723900 h 1424546"/>
                    <a:gd name="connsiteX9" fmla="*/ 518561 w 585739"/>
                    <a:gd name="connsiteY9" fmla="*/ 761201 h 1424546"/>
                    <a:gd name="connsiteX10" fmla="*/ 508912 w 585739"/>
                    <a:gd name="connsiteY10" fmla="*/ 931853 h 1424546"/>
                    <a:gd name="connsiteX11" fmla="*/ 556663 w 585739"/>
                    <a:gd name="connsiteY11" fmla="*/ 1064352 h 1424546"/>
                    <a:gd name="connsiteX12" fmla="*/ 297729 w 585739"/>
                    <a:gd name="connsiteY12" fmla="*/ 1373781 h 1424546"/>
                    <a:gd name="connsiteX13" fmla="*/ 0 w 585739"/>
                    <a:gd name="connsiteY13" fmla="*/ 1424546 h 1424546"/>
                    <a:gd name="connsiteX0" fmla="*/ 585740 w 585740"/>
                    <a:gd name="connsiteY0" fmla="*/ 0 h 1424546"/>
                    <a:gd name="connsiteX1" fmla="*/ 547640 w 585740"/>
                    <a:gd name="connsiteY1" fmla="*/ 266700 h 1424546"/>
                    <a:gd name="connsiteX2" fmla="*/ 538115 w 585740"/>
                    <a:gd name="connsiteY2" fmla="*/ 295275 h 1424546"/>
                    <a:gd name="connsiteX3" fmla="*/ 528590 w 585740"/>
                    <a:gd name="connsiteY3" fmla="*/ 447675 h 1424546"/>
                    <a:gd name="connsiteX4" fmla="*/ 509540 w 585740"/>
                    <a:gd name="connsiteY4" fmla="*/ 504825 h 1424546"/>
                    <a:gd name="connsiteX5" fmla="*/ 519065 w 585740"/>
                    <a:gd name="connsiteY5" fmla="*/ 619125 h 1424546"/>
                    <a:gd name="connsiteX6" fmla="*/ 538115 w 585740"/>
                    <a:gd name="connsiteY6" fmla="*/ 647700 h 1424546"/>
                    <a:gd name="connsiteX7" fmla="*/ 547640 w 585740"/>
                    <a:gd name="connsiteY7" fmla="*/ 685800 h 1424546"/>
                    <a:gd name="connsiteX8" fmla="*/ 576215 w 585740"/>
                    <a:gd name="connsiteY8" fmla="*/ 723900 h 1424546"/>
                    <a:gd name="connsiteX9" fmla="*/ 518561 w 585740"/>
                    <a:gd name="connsiteY9" fmla="*/ 761201 h 1424546"/>
                    <a:gd name="connsiteX10" fmla="*/ 566439 w 585740"/>
                    <a:gd name="connsiteY10" fmla="*/ 923127 h 1424546"/>
                    <a:gd name="connsiteX11" fmla="*/ 556663 w 585740"/>
                    <a:gd name="connsiteY11" fmla="*/ 1064352 h 1424546"/>
                    <a:gd name="connsiteX12" fmla="*/ 297729 w 585740"/>
                    <a:gd name="connsiteY12" fmla="*/ 1373781 h 1424546"/>
                    <a:gd name="connsiteX13" fmla="*/ 0 w 585740"/>
                    <a:gd name="connsiteY13" fmla="*/ 1424546 h 1424546"/>
                    <a:gd name="connsiteX0" fmla="*/ 585740 w 586056"/>
                    <a:gd name="connsiteY0" fmla="*/ 0 h 1424546"/>
                    <a:gd name="connsiteX1" fmla="*/ 547640 w 586056"/>
                    <a:gd name="connsiteY1" fmla="*/ 266700 h 1424546"/>
                    <a:gd name="connsiteX2" fmla="*/ 538115 w 586056"/>
                    <a:gd name="connsiteY2" fmla="*/ 295275 h 1424546"/>
                    <a:gd name="connsiteX3" fmla="*/ 528590 w 586056"/>
                    <a:gd name="connsiteY3" fmla="*/ 447675 h 1424546"/>
                    <a:gd name="connsiteX4" fmla="*/ 509540 w 586056"/>
                    <a:gd name="connsiteY4" fmla="*/ 504825 h 1424546"/>
                    <a:gd name="connsiteX5" fmla="*/ 519065 w 586056"/>
                    <a:gd name="connsiteY5" fmla="*/ 619125 h 1424546"/>
                    <a:gd name="connsiteX6" fmla="*/ 538115 w 586056"/>
                    <a:gd name="connsiteY6" fmla="*/ 647700 h 1424546"/>
                    <a:gd name="connsiteX7" fmla="*/ 547640 w 586056"/>
                    <a:gd name="connsiteY7" fmla="*/ 685800 h 1424546"/>
                    <a:gd name="connsiteX8" fmla="*/ 576215 w 586056"/>
                    <a:gd name="connsiteY8" fmla="*/ 723900 h 1424546"/>
                    <a:gd name="connsiteX9" fmla="*/ 585676 w 586056"/>
                    <a:gd name="connsiteY9" fmla="*/ 787381 h 1424546"/>
                    <a:gd name="connsiteX10" fmla="*/ 566439 w 586056"/>
                    <a:gd name="connsiteY10" fmla="*/ 923127 h 1424546"/>
                    <a:gd name="connsiteX11" fmla="*/ 556663 w 586056"/>
                    <a:gd name="connsiteY11" fmla="*/ 1064352 h 1424546"/>
                    <a:gd name="connsiteX12" fmla="*/ 297729 w 586056"/>
                    <a:gd name="connsiteY12" fmla="*/ 1373781 h 1424546"/>
                    <a:gd name="connsiteX13" fmla="*/ 0 w 586056"/>
                    <a:gd name="connsiteY13" fmla="*/ 1424546 h 1424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86056" h="1424546">
                      <a:moveTo>
                        <a:pt x="585740" y="0"/>
                      </a:moveTo>
                      <a:cubicBezTo>
                        <a:pt x="573040" y="88900"/>
                        <a:pt x="561939" y="178043"/>
                        <a:pt x="547640" y="266700"/>
                      </a:cubicBezTo>
                      <a:cubicBezTo>
                        <a:pt x="546041" y="276612"/>
                        <a:pt x="539166" y="285290"/>
                        <a:pt x="538115" y="295275"/>
                      </a:cubicBezTo>
                      <a:cubicBezTo>
                        <a:pt x="532787" y="345894"/>
                        <a:pt x="535467" y="397243"/>
                        <a:pt x="528590" y="447675"/>
                      </a:cubicBezTo>
                      <a:cubicBezTo>
                        <a:pt x="525877" y="467571"/>
                        <a:pt x="509540" y="504825"/>
                        <a:pt x="509540" y="504825"/>
                      </a:cubicBezTo>
                      <a:cubicBezTo>
                        <a:pt x="512715" y="542925"/>
                        <a:pt x="511567" y="581635"/>
                        <a:pt x="519065" y="619125"/>
                      </a:cubicBezTo>
                      <a:cubicBezTo>
                        <a:pt x="521310" y="630350"/>
                        <a:pt x="533606" y="637178"/>
                        <a:pt x="538115" y="647700"/>
                      </a:cubicBezTo>
                      <a:cubicBezTo>
                        <a:pt x="543272" y="659732"/>
                        <a:pt x="541786" y="674091"/>
                        <a:pt x="547640" y="685800"/>
                      </a:cubicBezTo>
                      <a:cubicBezTo>
                        <a:pt x="554740" y="699999"/>
                        <a:pt x="569876" y="706970"/>
                        <a:pt x="576215" y="723900"/>
                      </a:cubicBezTo>
                      <a:cubicBezTo>
                        <a:pt x="582554" y="740830"/>
                        <a:pt x="579326" y="777856"/>
                        <a:pt x="585676" y="787381"/>
                      </a:cubicBezTo>
                      <a:cubicBezTo>
                        <a:pt x="588851" y="841356"/>
                        <a:pt x="571274" y="876965"/>
                        <a:pt x="566439" y="923127"/>
                      </a:cubicBezTo>
                      <a:cubicBezTo>
                        <a:pt x="561604" y="969289"/>
                        <a:pt x="601448" y="989243"/>
                        <a:pt x="556663" y="1064352"/>
                      </a:cubicBezTo>
                      <a:cubicBezTo>
                        <a:pt x="511878" y="1139461"/>
                        <a:pt x="294554" y="1357906"/>
                        <a:pt x="297729" y="1373781"/>
                      </a:cubicBezTo>
                      <a:lnTo>
                        <a:pt x="0" y="1424546"/>
                      </a:ln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1578172" y="4629150"/>
                  <a:ext cx="188775" cy="1482100"/>
                </a:xfrm>
                <a:custGeom>
                  <a:avLst/>
                  <a:gdLst>
                    <a:gd name="connsiteX0" fmla="*/ 0 w 66675"/>
                    <a:gd name="connsiteY0" fmla="*/ 0 h 819237"/>
                    <a:gd name="connsiteX1" fmla="*/ 19050 w 66675"/>
                    <a:gd name="connsiteY1" fmla="*/ 76200 h 819237"/>
                    <a:gd name="connsiteX2" fmla="*/ 38100 w 66675"/>
                    <a:gd name="connsiteY2" fmla="*/ 142875 h 819237"/>
                    <a:gd name="connsiteX3" fmla="*/ 28575 w 66675"/>
                    <a:gd name="connsiteY3" fmla="*/ 314325 h 819237"/>
                    <a:gd name="connsiteX4" fmla="*/ 28575 w 66675"/>
                    <a:gd name="connsiteY4" fmla="*/ 590550 h 819237"/>
                    <a:gd name="connsiteX5" fmla="*/ 38100 w 66675"/>
                    <a:gd name="connsiteY5" fmla="*/ 790575 h 819237"/>
                    <a:gd name="connsiteX6" fmla="*/ 66675 w 66675"/>
                    <a:gd name="connsiteY6" fmla="*/ 809625 h 819237"/>
                    <a:gd name="connsiteX0" fmla="*/ 0 w 40279"/>
                    <a:gd name="connsiteY0" fmla="*/ 0 h 1490475"/>
                    <a:gd name="connsiteX1" fmla="*/ 19050 w 40279"/>
                    <a:gd name="connsiteY1" fmla="*/ 76200 h 1490475"/>
                    <a:gd name="connsiteX2" fmla="*/ 38100 w 40279"/>
                    <a:gd name="connsiteY2" fmla="*/ 142875 h 1490475"/>
                    <a:gd name="connsiteX3" fmla="*/ 28575 w 40279"/>
                    <a:gd name="connsiteY3" fmla="*/ 314325 h 1490475"/>
                    <a:gd name="connsiteX4" fmla="*/ 28575 w 40279"/>
                    <a:gd name="connsiteY4" fmla="*/ 590550 h 1490475"/>
                    <a:gd name="connsiteX5" fmla="*/ 38100 w 40279"/>
                    <a:gd name="connsiteY5" fmla="*/ 790575 h 1490475"/>
                    <a:gd name="connsiteX6" fmla="*/ 37911 w 40279"/>
                    <a:gd name="connsiteY6" fmla="*/ 1490315 h 1490475"/>
                    <a:gd name="connsiteX0" fmla="*/ 0 w 66895"/>
                    <a:gd name="connsiteY0" fmla="*/ 0 h 1490728"/>
                    <a:gd name="connsiteX1" fmla="*/ 19050 w 66895"/>
                    <a:gd name="connsiteY1" fmla="*/ 76200 h 1490728"/>
                    <a:gd name="connsiteX2" fmla="*/ 38100 w 66895"/>
                    <a:gd name="connsiteY2" fmla="*/ 142875 h 1490728"/>
                    <a:gd name="connsiteX3" fmla="*/ 28575 w 66895"/>
                    <a:gd name="connsiteY3" fmla="*/ 314325 h 1490728"/>
                    <a:gd name="connsiteX4" fmla="*/ 28575 w 66895"/>
                    <a:gd name="connsiteY4" fmla="*/ 590550 h 1490728"/>
                    <a:gd name="connsiteX5" fmla="*/ 66863 w 66895"/>
                    <a:gd name="connsiteY5" fmla="*/ 1139647 h 1490728"/>
                    <a:gd name="connsiteX6" fmla="*/ 37911 w 66895"/>
                    <a:gd name="connsiteY6" fmla="*/ 1490315 h 1490728"/>
                    <a:gd name="connsiteX0" fmla="*/ 0 w 133992"/>
                    <a:gd name="connsiteY0" fmla="*/ 0 h 1490745"/>
                    <a:gd name="connsiteX1" fmla="*/ 19050 w 133992"/>
                    <a:gd name="connsiteY1" fmla="*/ 76200 h 1490745"/>
                    <a:gd name="connsiteX2" fmla="*/ 38100 w 133992"/>
                    <a:gd name="connsiteY2" fmla="*/ 142875 h 1490745"/>
                    <a:gd name="connsiteX3" fmla="*/ 28575 w 133992"/>
                    <a:gd name="connsiteY3" fmla="*/ 314325 h 1490745"/>
                    <a:gd name="connsiteX4" fmla="*/ 28575 w 133992"/>
                    <a:gd name="connsiteY4" fmla="*/ 590550 h 1490745"/>
                    <a:gd name="connsiteX5" fmla="*/ 133977 w 133992"/>
                    <a:gd name="connsiteY5" fmla="*/ 1148374 h 1490745"/>
                    <a:gd name="connsiteX6" fmla="*/ 37911 w 133992"/>
                    <a:gd name="connsiteY6" fmla="*/ 1490315 h 1490745"/>
                    <a:gd name="connsiteX0" fmla="*/ 107338 w 244010"/>
                    <a:gd name="connsiteY0" fmla="*/ 0 h 1482034"/>
                    <a:gd name="connsiteX1" fmla="*/ 126388 w 244010"/>
                    <a:gd name="connsiteY1" fmla="*/ 76200 h 1482034"/>
                    <a:gd name="connsiteX2" fmla="*/ 145438 w 244010"/>
                    <a:gd name="connsiteY2" fmla="*/ 142875 h 1482034"/>
                    <a:gd name="connsiteX3" fmla="*/ 135913 w 244010"/>
                    <a:gd name="connsiteY3" fmla="*/ 314325 h 1482034"/>
                    <a:gd name="connsiteX4" fmla="*/ 135913 w 244010"/>
                    <a:gd name="connsiteY4" fmla="*/ 590550 h 1482034"/>
                    <a:gd name="connsiteX5" fmla="*/ 241315 w 244010"/>
                    <a:gd name="connsiteY5" fmla="*/ 1148374 h 1482034"/>
                    <a:gd name="connsiteX6" fmla="*/ 1430 w 244010"/>
                    <a:gd name="connsiteY6" fmla="*/ 1481589 h 1482034"/>
                    <a:gd name="connsiteX0" fmla="*/ 107755 w 188776"/>
                    <a:gd name="connsiteY0" fmla="*/ 0 h 1482099"/>
                    <a:gd name="connsiteX1" fmla="*/ 126805 w 188776"/>
                    <a:gd name="connsiteY1" fmla="*/ 76200 h 1482099"/>
                    <a:gd name="connsiteX2" fmla="*/ 145855 w 188776"/>
                    <a:gd name="connsiteY2" fmla="*/ 142875 h 1482099"/>
                    <a:gd name="connsiteX3" fmla="*/ 136330 w 188776"/>
                    <a:gd name="connsiteY3" fmla="*/ 314325 h 1482099"/>
                    <a:gd name="connsiteX4" fmla="*/ 136330 w 188776"/>
                    <a:gd name="connsiteY4" fmla="*/ 590550 h 1482099"/>
                    <a:gd name="connsiteX5" fmla="*/ 184204 w 188776"/>
                    <a:gd name="connsiteY5" fmla="*/ 1174554 h 1482099"/>
                    <a:gd name="connsiteX6" fmla="*/ 1847 w 188776"/>
                    <a:gd name="connsiteY6" fmla="*/ 1481589 h 148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776" h="1482099">
                      <a:moveTo>
                        <a:pt x="107755" y="0"/>
                      </a:moveTo>
                      <a:cubicBezTo>
                        <a:pt x="127120" y="96826"/>
                        <a:pt x="107279" y="7859"/>
                        <a:pt x="126805" y="76200"/>
                      </a:cubicBezTo>
                      <a:cubicBezTo>
                        <a:pt x="150725" y="159921"/>
                        <a:pt x="123017" y="74362"/>
                        <a:pt x="145855" y="142875"/>
                      </a:cubicBezTo>
                      <a:cubicBezTo>
                        <a:pt x="142680" y="200025"/>
                        <a:pt x="136330" y="257087"/>
                        <a:pt x="136330" y="314325"/>
                      </a:cubicBezTo>
                      <a:cubicBezTo>
                        <a:pt x="136330" y="689170"/>
                        <a:pt x="162664" y="195544"/>
                        <a:pt x="136330" y="590550"/>
                      </a:cubicBezTo>
                      <a:cubicBezTo>
                        <a:pt x="139505" y="657225"/>
                        <a:pt x="206618" y="1026048"/>
                        <a:pt x="184204" y="1174554"/>
                      </a:cubicBezTo>
                      <a:cubicBezTo>
                        <a:pt x="161790" y="1323061"/>
                        <a:pt x="-20191" y="1492608"/>
                        <a:pt x="1847" y="1481589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>
                <a:xfrm>
                  <a:off x="1733234" y="4648201"/>
                  <a:ext cx="102847" cy="1435559"/>
                </a:xfrm>
                <a:custGeom>
                  <a:avLst/>
                  <a:gdLst>
                    <a:gd name="connsiteX0" fmla="*/ 0 w 80348"/>
                    <a:gd name="connsiteY0" fmla="*/ 0 h 781050"/>
                    <a:gd name="connsiteX1" fmla="*/ 76200 w 80348"/>
                    <a:gd name="connsiteY1" fmla="*/ 485775 h 781050"/>
                    <a:gd name="connsiteX2" fmla="*/ 47625 w 80348"/>
                    <a:gd name="connsiteY2" fmla="*/ 657225 h 781050"/>
                    <a:gd name="connsiteX3" fmla="*/ 38100 w 80348"/>
                    <a:gd name="connsiteY3" fmla="*/ 781050 h 781050"/>
                    <a:gd name="connsiteX0" fmla="*/ 0 w 79044"/>
                    <a:gd name="connsiteY0" fmla="*/ 0 h 1374473"/>
                    <a:gd name="connsiteX1" fmla="*/ 76200 w 79044"/>
                    <a:gd name="connsiteY1" fmla="*/ 485775 h 1374473"/>
                    <a:gd name="connsiteX2" fmla="*/ 47625 w 79044"/>
                    <a:gd name="connsiteY2" fmla="*/ 657225 h 1374473"/>
                    <a:gd name="connsiteX3" fmla="*/ 76451 w 79044"/>
                    <a:gd name="connsiteY3" fmla="*/ 1374473 h 1374473"/>
                    <a:gd name="connsiteX0" fmla="*/ 0 w 86644"/>
                    <a:gd name="connsiteY0" fmla="*/ 0 h 1374473"/>
                    <a:gd name="connsiteX1" fmla="*/ 76200 w 86644"/>
                    <a:gd name="connsiteY1" fmla="*/ 485775 h 1374473"/>
                    <a:gd name="connsiteX2" fmla="*/ 85975 w 86644"/>
                    <a:gd name="connsiteY2" fmla="*/ 988843 h 1374473"/>
                    <a:gd name="connsiteX3" fmla="*/ 76451 w 86644"/>
                    <a:gd name="connsiteY3" fmla="*/ 1374473 h 1374473"/>
                    <a:gd name="connsiteX0" fmla="*/ 9841 w 102847"/>
                    <a:gd name="connsiteY0" fmla="*/ 0 h 1435560"/>
                    <a:gd name="connsiteX1" fmla="*/ 86041 w 102847"/>
                    <a:gd name="connsiteY1" fmla="*/ 485775 h 1435560"/>
                    <a:gd name="connsiteX2" fmla="*/ 95816 w 102847"/>
                    <a:gd name="connsiteY2" fmla="*/ 988843 h 1435560"/>
                    <a:gd name="connsiteX3" fmla="*/ 0 w 102847"/>
                    <a:gd name="connsiteY3" fmla="*/ 1435560 h 1435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847" h="1435560">
                      <a:moveTo>
                        <a:pt x="9841" y="0"/>
                      </a:moveTo>
                      <a:cubicBezTo>
                        <a:pt x="35241" y="161925"/>
                        <a:pt x="71712" y="320968"/>
                        <a:pt x="86041" y="485775"/>
                      </a:cubicBezTo>
                      <a:cubicBezTo>
                        <a:pt x="100370" y="650582"/>
                        <a:pt x="110156" y="830546"/>
                        <a:pt x="95816" y="988843"/>
                      </a:cubicBezTo>
                      <a:cubicBezTo>
                        <a:pt x="81476" y="1147140"/>
                        <a:pt x="0" y="1343171"/>
                        <a:pt x="0" y="1435560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1790702" y="4591051"/>
                  <a:ext cx="498255" cy="1480791"/>
                </a:xfrm>
                <a:custGeom>
                  <a:avLst/>
                  <a:gdLst>
                    <a:gd name="connsiteX0" fmla="*/ 0 w 85725"/>
                    <a:gd name="connsiteY0" fmla="*/ 0 h 800100"/>
                    <a:gd name="connsiteX1" fmla="*/ 76200 w 85725"/>
                    <a:gd name="connsiteY1" fmla="*/ 552450 h 800100"/>
                    <a:gd name="connsiteX2" fmla="*/ 85725 w 85725"/>
                    <a:gd name="connsiteY2" fmla="*/ 609600 h 800100"/>
                    <a:gd name="connsiteX3" fmla="*/ 57150 w 85725"/>
                    <a:gd name="connsiteY3" fmla="*/ 733425 h 800100"/>
                    <a:gd name="connsiteX4" fmla="*/ 47625 w 85725"/>
                    <a:gd name="connsiteY4" fmla="*/ 781050 h 800100"/>
                    <a:gd name="connsiteX5" fmla="*/ 47625 w 85725"/>
                    <a:gd name="connsiteY5" fmla="*/ 800100 h 800100"/>
                    <a:gd name="connsiteX0" fmla="*/ 0 w 498251"/>
                    <a:gd name="connsiteY0" fmla="*/ 0 h 1480790"/>
                    <a:gd name="connsiteX1" fmla="*/ 76200 w 498251"/>
                    <a:gd name="connsiteY1" fmla="*/ 552450 h 1480790"/>
                    <a:gd name="connsiteX2" fmla="*/ 85725 w 498251"/>
                    <a:gd name="connsiteY2" fmla="*/ 609600 h 1480790"/>
                    <a:gd name="connsiteX3" fmla="*/ 57150 w 498251"/>
                    <a:gd name="connsiteY3" fmla="*/ 733425 h 1480790"/>
                    <a:gd name="connsiteX4" fmla="*/ 47625 w 498251"/>
                    <a:gd name="connsiteY4" fmla="*/ 781050 h 1480790"/>
                    <a:gd name="connsiteX5" fmla="*/ 498251 w 498251"/>
                    <a:gd name="connsiteY5" fmla="*/ 1480790 h 1480790"/>
                    <a:gd name="connsiteX0" fmla="*/ 0 w 498251"/>
                    <a:gd name="connsiteY0" fmla="*/ 0 h 1480790"/>
                    <a:gd name="connsiteX1" fmla="*/ 76200 w 498251"/>
                    <a:gd name="connsiteY1" fmla="*/ 552450 h 1480790"/>
                    <a:gd name="connsiteX2" fmla="*/ 85725 w 498251"/>
                    <a:gd name="connsiteY2" fmla="*/ 609600 h 1480790"/>
                    <a:gd name="connsiteX3" fmla="*/ 57150 w 498251"/>
                    <a:gd name="connsiteY3" fmla="*/ 733425 h 1480790"/>
                    <a:gd name="connsiteX4" fmla="*/ 277732 w 498251"/>
                    <a:gd name="connsiteY4" fmla="*/ 1278478 h 1480790"/>
                    <a:gd name="connsiteX5" fmla="*/ 498251 w 498251"/>
                    <a:gd name="connsiteY5" fmla="*/ 1480790 h 1480790"/>
                    <a:gd name="connsiteX0" fmla="*/ 0 w 498251"/>
                    <a:gd name="connsiteY0" fmla="*/ 0 h 1480790"/>
                    <a:gd name="connsiteX1" fmla="*/ 76200 w 498251"/>
                    <a:gd name="connsiteY1" fmla="*/ 552450 h 1480790"/>
                    <a:gd name="connsiteX2" fmla="*/ 85725 w 498251"/>
                    <a:gd name="connsiteY2" fmla="*/ 609600 h 1480790"/>
                    <a:gd name="connsiteX3" fmla="*/ 124264 w 498251"/>
                    <a:gd name="connsiteY3" fmla="*/ 1021410 h 1480790"/>
                    <a:gd name="connsiteX4" fmla="*/ 277732 w 498251"/>
                    <a:gd name="connsiteY4" fmla="*/ 1278478 h 1480790"/>
                    <a:gd name="connsiteX5" fmla="*/ 498251 w 498251"/>
                    <a:gd name="connsiteY5" fmla="*/ 1480790 h 1480790"/>
                    <a:gd name="connsiteX0" fmla="*/ 0 w 498251"/>
                    <a:gd name="connsiteY0" fmla="*/ 0 h 1480790"/>
                    <a:gd name="connsiteX1" fmla="*/ 76200 w 498251"/>
                    <a:gd name="connsiteY1" fmla="*/ 552450 h 1480790"/>
                    <a:gd name="connsiteX2" fmla="*/ 114488 w 498251"/>
                    <a:gd name="connsiteY2" fmla="*/ 801590 h 1480790"/>
                    <a:gd name="connsiteX3" fmla="*/ 124264 w 498251"/>
                    <a:gd name="connsiteY3" fmla="*/ 1021410 h 1480790"/>
                    <a:gd name="connsiteX4" fmla="*/ 277732 w 498251"/>
                    <a:gd name="connsiteY4" fmla="*/ 1278478 h 1480790"/>
                    <a:gd name="connsiteX5" fmla="*/ 498251 w 498251"/>
                    <a:gd name="connsiteY5" fmla="*/ 1480790 h 1480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8251" h="1480790">
                      <a:moveTo>
                        <a:pt x="0" y="0"/>
                      </a:moveTo>
                      <a:cubicBezTo>
                        <a:pt x="25400" y="184150"/>
                        <a:pt x="57119" y="418852"/>
                        <a:pt x="76200" y="552450"/>
                      </a:cubicBezTo>
                      <a:cubicBezTo>
                        <a:pt x="95281" y="686048"/>
                        <a:pt x="106477" y="723430"/>
                        <a:pt x="114488" y="801590"/>
                      </a:cubicBezTo>
                      <a:cubicBezTo>
                        <a:pt x="122499" y="879750"/>
                        <a:pt x="97057" y="941929"/>
                        <a:pt x="124264" y="1021410"/>
                      </a:cubicBezTo>
                      <a:cubicBezTo>
                        <a:pt x="151471" y="1100891"/>
                        <a:pt x="215401" y="1201915"/>
                        <a:pt x="277732" y="1278478"/>
                      </a:cubicBezTo>
                      <a:cubicBezTo>
                        <a:pt x="340063" y="1355041"/>
                        <a:pt x="498251" y="1474440"/>
                        <a:pt x="498251" y="1480790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1828801" y="4533902"/>
                  <a:ext cx="516991" cy="1334829"/>
                </a:xfrm>
                <a:custGeom>
                  <a:avLst/>
                  <a:gdLst>
                    <a:gd name="connsiteX0" fmla="*/ 0 w 133398"/>
                    <a:gd name="connsiteY0" fmla="*/ 0 h 828675"/>
                    <a:gd name="connsiteX1" fmla="*/ 123825 w 133398"/>
                    <a:gd name="connsiteY1" fmla="*/ 600075 h 828675"/>
                    <a:gd name="connsiteX2" fmla="*/ 123825 w 133398"/>
                    <a:gd name="connsiteY2" fmla="*/ 819150 h 828675"/>
                    <a:gd name="connsiteX3" fmla="*/ 114300 w 133398"/>
                    <a:gd name="connsiteY3" fmla="*/ 828675 h 828675"/>
                    <a:gd name="connsiteX0" fmla="*/ 0 w 181557"/>
                    <a:gd name="connsiteY0" fmla="*/ 0 h 1046845"/>
                    <a:gd name="connsiteX1" fmla="*/ 123825 w 181557"/>
                    <a:gd name="connsiteY1" fmla="*/ 600075 h 1046845"/>
                    <a:gd name="connsiteX2" fmla="*/ 123825 w 181557"/>
                    <a:gd name="connsiteY2" fmla="*/ 819150 h 1046845"/>
                    <a:gd name="connsiteX3" fmla="*/ 181417 w 181557"/>
                    <a:gd name="connsiteY3" fmla="*/ 1046845 h 1046845"/>
                    <a:gd name="connsiteX0" fmla="*/ 0 w 401969"/>
                    <a:gd name="connsiteY0" fmla="*/ 0 h 1107932"/>
                    <a:gd name="connsiteX1" fmla="*/ 123825 w 401969"/>
                    <a:gd name="connsiteY1" fmla="*/ 600075 h 1107932"/>
                    <a:gd name="connsiteX2" fmla="*/ 123825 w 401969"/>
                    <a:gd name="connsiteY2" fmla="*/ 819150 h 1107932"/>
                    <a:gd name="connsiteX3" fmla="*/ 401938 w 401969"/>
                    <a:gd name="connsiteY3" fmla="*/ 1107932 h 1107932"/>
                    <a:gd name="connsiteX0" fmla="*/ 0 w 401938"/>
                    <a:gd name="connsiteY0" fmla="*/ 0 h 1107932"/>
                    <a:gd name="connsiteX1" fmla="*/ 123825 w 401938"/>
                    <a:gd name="connsiteY1" fmla="*/ 600075 h 1107932"/>
                    <a:gd name="connsiteX2" fmla="*/ 123825 w 401938"/>
                    <a:gd name="connsiteY2" fmla="*/ 819150 h 1107932"/>
                    <a:gd name="connsiteX3" fmla="*/ 266251 w 401938"/>
                    <a:gd name="connsiteY3" fmla="*/ 988525 h 1107932"/>
                    <a:gd name="connsiteX4" fmla="*/ 401938 w 401938"/>
                    <a:gd name="connsiteY4" fmla="*/ 1107932 h 1107932"/>
                    <a:gd name="connsiteX0" fmla="*/ 0 w 401938"/>
                    <a:gd name="connsiteY0" fmla="*/ 0 h 1114022"/>
                    <a:gd name="connsiteX1" fmla="*/ 123825 w 401938"/>
                    <a:gd name="connsiteY1" fmla="*/ 600075 h 1114022"/>
                    <a:gd name="connsiteX2" fmla="*/ 123825 w 401938"/>
                    <a:gd name="connsiteY2" fmla="*/ 819150 h 1114022"/>
                    <a:gd name="connsiteX3" fmla="*/ 189548 w 401938"/>
                    <a:gd name="connsiteY3" fmla="*/ 1093246 h 1114022"/>
                    <a:gd name="connsiteX4" fmla="*/ 401938 w 401938"/>
                    <a:gd name="connsiteY4" fmla="*/ 1107932 h 1114022"/>
                    <a:gd name="connsiteX0" fmla="*/ 0 w 516993"/>
                    <a:gd name="connsiteY0" fmla="*/ 0 h 1334829"/>
                    <a:gd name="connsiteX1" fmla="*/ 123825 w 516993"/>
                    <a:gd name="connsiteY1" fmla="*/ 600075 h 1334829"/>
                    <a:gd name="connsiteX2" fmla="*/ 123825 w 516993"/>
                    <a:gd name="connsiteY2" fmla="*/ 819150 h 1334829"/>
                    <a:gd name="connsiteX3" fmla="*/ 189548 w 516993"/>
                    <a:gd name="connsiteY3" fmla="*/ 1093246 h 1334829"/>
                    <a:gd name="connsiteX4" fmla="*/ 516993 w 516993"/>
                    <a:gd name="connsiteY4" fmla="*/ 1334829 h 1334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993" h="1334829">
                      <a:moveTo>
                        <a:pt x="0" y="0"/>
                      </a:moveTo>
                      <a:cubicBezTo>
                        <a:pt x="41275" y="200025"/>
                        <a:pt x="86348" y="399304"/>
                        <a:pt x="123825" y="600075"/>
                      </a:cubicBezTo>
                      <a:cubicBezTo>
                        <a:pt x="137304" y="672284"/>
                        <a:pt x="112871" y="736955"/>
                        <a:pt x="123825" y="819150"/>
                      </a:cubicBezTo>
                      <a:cubicBezTo>
                        <a:pt x="134779" y="901345"/>
                        <a:pt x="143196" y="1045116"/>
                        <a:pt x="189548" y="1093246"/>
                      </a:cubicBezTo>
                      <a:cubicBezTo>
                        <a:pt x="235900" y="1141376"/>
                        <a:pt x="494379" y="1314928"/>
                        <a:pt x="516993" y="1334829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1381125" y="4600575"/>
                  <a:ext cx="200025" cy="581025"/>
                </a:xfrm>
                <a:custGeom>
                  <a:avLst/>
                  <a:gdLst>
                    <a:gd name="connsiteX0" fmla="*/ 200025 w 200025"/>
                    <a:gd name="connsiteY0" fmla="*/ 0 h 581025"/>
                    <a:gd name="connsiteX1" fmla="*/ 190500 w 200025"/>
                    <a:gd name="connsiteY1" fmla="*/ 190500 h 581025"/>
                    <a:gd name="connsiteX2" fmla="*/ 171450 w 200025"/>
                    <a:gd name="connsiteY2" fmla="*/ 247650 h 581025"/>
                    <a:gd name="connsiteX3" fmla="*/ 142875 w 200025"/>
                    <a:gd name="connsiteY3" fmla="*/ 371475 h 581025"/>
                    <a:gd name="connsiteX4" fmla="*/ 114300 w 200025"/>
                    <a:gd name="connsiteY4" fmla="*/ 390525 h 581025"/>
                    <a:gd name="connsiteX5" fmla="*/ 66675 w 200025"/>
                    <a:gd name="connsiteY5" fmla="*/ 457200 h 581025"/>
                    <a:gd name="connsiteX6" fmla="*/ 47625 w 200025"/>
                    <a:gd name="connsiteY6" fmla="*/ 485775 h 581025"/>
                    <a:gd name="connsiteX7" fmla="*/ 19050 w 200025"/>
                    <a:gd name="connsiteY7" fmla="*/ 571500 h 581025"/>
                    <a:gd name="connsiteX8" fmla="*/ 0 w 200025"/>
                    <a:gd name="connsiteY8" fmla="*/ 581025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0025" h="581025">
                      <a:moveTo>
                        <a:pt x="200025" y="0"/>
                      </a:moveTo>
                      <a:cubicBezTo>
                        <a:pt x="196850" y="63500"/>
                        <a:pt x="197788" y="127340"/>
                        <a:pt x="190500" y="190500"/>
                      </a:cubicBezTo>
                      <a:cubicBezTo>
                        <a:pt x="188198" y="210448"/>
                        <a:pt x="171450" y="247650"/>
                        <a:pt x="171450" y="247650"/>
                      </a:cubicBezTo>
                      <a:cubicBezTo>
                        <a:pt x="169856" y="258805"/>
                        <a:pt x="159390" y="360465"/>
                        <a:pt x="142875" y="371475"/>
                      </a:cubicBezTo>
                      <a:lnTo>
                        <a:pt x="114300" y="390525"/>
                      </a:lnTo>
                      <a:cubicBezTo>
                        <a:pt x="69405" y="457868"/>
                        <a:pt x="125748" y="374498"/>
                        <a:pt x="66675" y="457200"/>
                      </a:cubicBezTo>
                      <a:cubicBezTo>
                        <a:pt x="60021" y="466515"/>
                        <a:pt x="53975" y="476250"/>
                        <a:pt x="47625" y="485775"/>
                      </a:cubicBezTo>
                      <a:cubicBezTo>
                        <a:pt x="41310" y="517348"/>
                        <a:pt x="40082" y="545210"/>
                        <a:pt x="19050" y="571500"/>
                      </a:cubicBezTo>
                      <a:cubicBezTo>
                        <a:pt x="14615" y="577044"/>
                        <a:pt x="6350" y="577850"/>
                        <a:pt x="0" y="581025"/>
                      </a:cubicBezTo>
                    </a:path>
                  </a:pathLst>
                </a:custGeom>
                <a:noFill/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Freeform 91"/>
              <p:cNvSpPr/>
              <p:nvPr/>
            </p:nvSpPr>
            <p:spPr>
              <a:xfrm>
                <a:off x="4222646" y="4305668"/>
                <a:ext cx="220383" cy="301638"/>
              </a:xfrm>
              <a:custGeom>
                <a:avLst/>
                <a:gdLst>
                  <a:gd name="connsiteX0" fmla="*/ 0 w 286541"/>
                  <a:gd name="connsiteY0" fmla="*/ 42302 h 356966"/>
                  <a:gd name="connsiteX1" fmla="*/ 38100 w 286541"/>
                  <a:gd name="connsiteY1" fmla="*/ 185177 h 356966"/>
                  <a:gd name="connsiteX2" fmla="*/ 57150 w 286541"/>
                  <a:gd name="connsiteY2" fmla="*/ 70877 h 356966"/>
                  <a:gd name="connsiteX3" fmla="*/ 66675 w 286541"/>
                  <a:gd name="connsiteY3" fmla="*/ 108977 h 356966"/>
                  <a:gd name="connsiteX4" fmla="*/ 76200 w 286541"/>
                  <a:gd name="connsiteY4" fmla="*/ 166127 h 356966"/>
                  <a:gd name="connsiteX5" fmla="*/ 95250 w 286541"/>
                  <a:gd name="connsiteY5" fmla="*/ 128027 h 356966"/>
                  <a:gd name="connsiteX6" fmla="*/ 114300 w 286541"/>
                  <a:gd name="connsiteY6" fmla="*/ 137552 h 356966"/>
                  <a:gd name="connsiteX7" fmla="*/ 171450 w 286541"/>
                  <a:gd name="connsiteY7" fmla="*/ 108977 h 356966"/>
                  <a:gd name="connsiteX8" fmla="*/ 200025 w 286541"/>
                  <a:gd name="connsiteY8" fmla="*/ 213752 h 356966"/>
                  <a:gd name="connsiteX9" fmla="*/ 209550 w 286541"/>
                  <a:gd name="connsiteY9" fmla="*/ 4202 h 356966"/>
                  <a:gd name="connsiteX10" fmla="*/ 247650 w 286541"/>
                  <a:gd name="connsiteY10" fmla="*/ 42302 h 356966"/>
                  <a:gd name="connsiteX11" fmla="*/ 257175 w 286541"/>
                  <a:gd name="connsiteY11" fmla="*/ 70877 h 356966"/>
                  <a:gd name="connsiteX12" fmla="*/ 285750 w 286541"/>
                  <a:gd name="connsiteY12" fmla="*/ 242327 h 356966"/>
                  <a:gd name="connsiteX13" fmla="*/ 247650 w 286541"/>
                  <a:gd name="connsiteY13" fmla="*/ 356627 h 356966"/>
                  <a:gd name="connsiteX14" fmla="*/ 190500 w 286541"/>
                  <a:gd name="connsiteY14" fmla="*/ 347102 h 356966"/>
                  <a:gd name="connsiteX15" fmla="*/ 180975 w 286541"/>
                  <a:gd name="connsiteY15" fmla="*/ 289952 h 356966"/>
                  <a:gd name="connsiteX16" fmla="*/ 171450 w 286541"/>
                  <a:gd name="connsiteY16" fmla="*/ 213752 h 356966"/>
                  <a:gd name="connsiteX17" fmla="*/ 152400 w 286541"/>
                  <a:gd name="connsiteY17" fmla="*/ 185177 h 356966"/>
                  <a:gd name="connsiteX18" fmla="*/ 142875 w 286541"/>
                  <a:gd name="connsiteY18" fmla="*/ 128027 h 356966"/>
                  <a:gd name="connsiteX19" fmla="*/ 123825 w 286541"/>
                  <a:gd name="connsiteY19" fmla="*/ 166127 h 356966"/>
                  <a:gd name="connsiteX20" fmla="*/ 114300 w 286541"/>
                  <a:gd name="connsiteY20" fmla="*/ 213752 h 35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541" h="356966">
                    <a:moveTo>
                      <a:pt x="0" y="42302"/>
                    </a:moveTo>
                    <a:cubicBezTo>
                      <a:pt x="12700" y="89927"/>
                      <a:pt x="-5986" y="163134"/>
                      <a:pt x="38100" y="185177"/>
                    </a:cubicBezTo>
                    <a:cubicBezTo>
                      <a:pt x="72648" y="202451"/>
                      <a:pt x="43588" y="107043"/>
                      <a:pt x="57150" y="70877"/>
                    </a:cubicBezTo>
                    <a:cubicBezTo>
                      <a:pt x="61747" y="58620"/>
                      <a:pt x="64108" y="96140"/>
                      <a:pt x="66675" y="108977"/>
                    </a:cubicBezTo>
                    <a:cubicBezTo>
                      <a:pt x="70463" y="127915"/>
                      <a:pt x="73025" y="147077"/>
                      <a:pt x="76200" y="166127"/>
                    </a:cubicBezTo>
                    <a:cubicBezTo>
                      <a:pt x="82550" y="153427"/>
                      <a:pt x="90760" y="141497"/>
                      <a:pt x="95250" y="128027"/>
                    </a:cubicBezTo>
                    <a:cubicBezTo>
                      <a:pt x="111521" y="79214"/>
                      <a:pt x="98584" y="43258"/>
                      <a:pt x="114300" y="137552"/>
                    </a:cubicBezTo>
                    <a:cubicBezTo>
                      <a:pt x="158750" y="70877"/>
                      <a:pt x="139700" y="61352"/>
                      <a:pt x="171450" y="108977"/>
                    </a:cubicBezTo>
                    <a:cubicBezTo>
                      <a:pt x="192935" y="194917"/>
                      <a:pt x="182221" y="160339"/>
                      <a:pt x="200025" y="213752"/>
                    </a:cubicBezTo>
                    <a:cubicBezTo>
                      <a:pt x="203200" y="143902"/>
                      <a:pt x="190836" y="71573"/>
                      <a:pt x="209550" y="4202"/>
                    </a:cubicBezTo>
                    <a:cubicBezTo>
                      <a:pt x="214357" y="-13103"/>
                      <a:pt x="237211" y="27687"/>
                      <a:pt x="247650" y="42302"/>
                    </a:cubicBezTo>
                    <a:cubicBezTo>
                      <a:pt x="253486" y="50472"/>
                      <a:pt x="254740" y="61137"/>
                      <a:pt x="257175" y="70877"/>
                    </a:cubicBezTo>
                    <a:cubicBezTo>
                      <a:pt x="279933" y="161910"/>
                      <a:pt x="275476" y="149862"/>
                      <a:pt x="285750" y="242327"/>
                    </a:cubicBezTo>
                    <a:cubicBezTo>
                      <a:pt x="283718" y="262648"/>
                      <a:pt x="299677" y="350846"/>
                      <a:pt x="247650" y="356627"/>
                    </a:cubicBezTo>
                    <a:cubicBezTo>
                      <a:pt x="228455" y="358760"/>
                      <a:pt x="209550" y="350277"/>
                      <a:pt x="190500" y="347102"/>
                    </a:cubicBezTo>
                    <a:cubicBezTo>
                      <a:pt x="187325" y="328052"/>
                      <a:pt x="183706" y="309071"/>
                      <a:pt x="180975" y="289952"/>
                    </a:cubicBezTo>
                    <a:cubicBezTo>
                      <a:pt x="177355" y="264612"/>
                      <a:pt x="178185" y="238448"/>
                      <a:pt x="171450" y="213752"/>
                    </a:cubicBezTo>
                    <a:cubicBezTo>
                      <a:pt x="168438" y="202708"/>
                      <a:pt x="158750" y="194702"/>
                      <a:pt x="152400" y="185177"/>
                    </a:cubicBezTo>
                    <a:cubicBezTo>
                      <a:pt x="149225" y="166127"/>
                      <a:pt x="158944" y="138740"/>
                      <a:pt x="142875" y="128027"/>
                    </a:cubicBezTo>
                    <a:cubicBezTo>
                      <a:pt x="131061" y="120151"/>
                      <a:pt x="128315" y="152657"/>
                      <a:pt x="123825" y="166127"/>
                    </a:cubicBezTo>
                    <a:cubicBezTo>
                      <a:pt x="118705" y="181486"/>
                      <a:pt x="114300" y="213752"/>
                      <a:pt x="114300" y="213752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448238" y="4276657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520873" y="4397444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477240" y="4534215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573536" y="4261618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022487" y="4275726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095121" y="4396514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108626" y="4533663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147784" y="4260688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TextBox 116"/>
            <p:cNvSpPr txBox="1"/>
            <p:nvPr/>
          </p:nvSpPr>
          <p:spPr>
            <a:xfrm>
              <a:off x="9376577" y="5045277"/>
              <a:ext cx="957400" cy="646331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Pam </a:t>
              </a:r>
              <a:r>
                <a:rPr lang="en-US" dirty="0" err="1" smtClean="0"/>
                <a:t>Udara</a:t>
              </a:r>
              <a:endParaRPr lang="en-US" dirty="0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725575" y="2909893"/>
              <a:ext cx="1388004" cy="3016718"/>
            </a:xfrm>
            <a:custGeom>
              <a:avLst/>
              <a:gdLst>
                <a:gd name="connsiteX0" fmla="*/ 1315453 w 1388004"/>
                <a:gd name="connsiteY0" fmla="*/ 2116548 h 3016718"/>
                <a:gd name="connsiteX1" fmla="*/ 1315453 w 1388004"/>
                <a:gd name="connsiteY1" fmla="*/ 335874 h 3016718"/>
                <a:gd name="connsiteX2" fmla="*/ 561474 w 1388004"/>
                <a:gd name="connsiteY2" fmla="*/ 127326 h 3016718"/>
                <a:gd name="connsiteX3" fmla="*/ 336884 w 1388004"/>
                <a:gd name="connsiteY3" fmla="*/ 1779663 h 3016718"/>
                <a:gd name="connsiteX4" fmla="*/ 320842 w 1388004"/>
                <a:gd name="connsiteY4" fmla="*/ 2918653 h 3016718"/>
                <a:gd name="connsiteX5" fmla="*/ 128337 w 1388004"/>
                <a:gd name="connsiteY5" fmla="*/ 2950737 h 3016718"/>
                <a:gd name="connsiteX6" fmla="*/ 0 w 1388004"/>
                <a:gd name="connsiteY6" fmla="*/ 2870526 h 301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8004" h="3016718">
                  <a:moveTo>
                    <a:pt x="1315453" y="2116548"/>
                  </a:moveTo>
                  <a:cubicBezTo>
                    <a:pt x="1378284" y="1391979"/>
                    <a:pt x="1441116" y="667411"/>
                    <a:pt x="1315453" y="335874"/>
                  </a:cubicBezTo>
                  <a:cubicBezTo>
                    <a:pt x="1189790" y="4337"/>
                    <a:pt x="724569" y="-113306"/>
                    <a:pt x="561474" y="127326"/>
                  </a:cubicBezTo>
                  <a:cubicBezTo>
                    <a:pt x="398379" y="367957"/>
                    <a:pt x="376989" y="1314442"/>
                    <a:pt x="336884" y="1779663"/>
                  </a:cubicBezTo>
                  <a:cubicBezTo>
                    <a:pt x="296779" y="2244884"/>
                    <a:pt x="355600" y="2723474"/>
                    <a:pt x="320842" y="2918653"/>
                  </a:cubicBezTo>
                  <a:cubicBezTo>
                    <a:pt x="286084" y="3113832"/>
                    <a:pt x="181811" y="2958758"/>
                    <a:pt x="128337" y="2950737"/>
                  </a:cubicBezTo>
                  <a:cubicBezTo>
                    <a:pt x="74863" y="2942716"/>
                    <a:pt x="37431" y="2906621"/>
                    <a:pt x="0" y="2870526"/>
                  </a:cubicBezTo>
                </a:path>
              </a:pathLst>
            </a:custGeom>
            <a:noFill/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035802" y="5584148"/>
              <a:ext cx="805712" cy="295764"/>
            </a:xfrm>
            <a:prstGeom prst="rect">
              <a:avLst/>
            </a:prstGeom>
            <a:pattFill prst="divot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7906483" y="4779555"/>
              <a:ext cx="731834" cy="695774"/>
              <a:chOff x="4025496" y="1773032"/>
              <a:chExt cx="731834" cy="695774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4025496" y="2006270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177896" y="2158670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330296" y="2311070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434189" y="2126937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297975" y="1972804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593914" y="1985516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584919" y="2336905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627036" y="1773032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7149677" y="5948337"/>
              <a:ext cx="2538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DWC </a:t>
              </a:r>
              <a:endParaRPr lang="en-US" dirty="0" smtClean="0"/>
            </a:p>
            <a:p>
              <a:pPr algn="ctr"/>
              <a:r>
                <a:rPr lang="en-US" dirty="0" smtClean="0"/>
                <a:t>(</a:t>
              </a:r>
              <a:r>
                <a:rPr lang="en-US" dirty="0"/>
                <a:t>Deep Water Culture) </a:t>
              </a:r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7658712" y="4198520"/>
              <a:ext cx="731834" cy="695774"/>
              <a:chOff x="4025496" y="1773032"/>
              <a:chExt cx="731834" cy="695774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4025496" y="2006270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4177896" y="2158670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4330296" y="2311070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4434189" y="2126937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4297975" y="1972804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593914" y="1985516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4584919" y="2336905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4627036" y="1773032"/>
                <a:ext cx="130294" cy="1319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073203" y="1768720"/>
            <a:ext cx="2848024" cy="3652090"/>
            <a:chOff x="4432987" y="3094427"/>
            <a:chExt cx="2848024" cy="3652090"/>
          </a:xfrm>
        </p:grpSpPr>
        <p:sp>
          <p:nvSpPr>
            <p:cNvPr id="139" name="TextBox 138"/>
            <p:cNvSpPr txBox="1"/>
            <p:nvPr/>
          </p:nvSpPr>
          <p:spPr>
            <a:xfrm>
              <a:off x="4432987" y="6100186"/>
              <a:ext cx="2848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NFT</a:t>
              </a:r>
            </a:p>
            <a:p>
              <a:pPr algn="ctr"/>
              <a:r>
                <a:rPr lang="en-US" dirty="0" smtClean="0"/>
                <a:t>(Nutrient Film Technique)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69411" y="5193768"/>
              <a:ext cx="2355290" cy="8303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7007199" y="5193768"/>
              <a:ext cx="208856" cy="8303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977932" y="5207202"/>
              <a:ext cx="137588" cy="797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rapezoid 140"/>
            <p:cNvSpPr/>
            <p:nvPr/>
          </p:nvSpPr>
          <p:spPr>
            <a:xfrm flipV="1">
              <a:off x="4736623" y="5880424"/>
              <a:ext cx="2438604" cy="124675"/>
            </a:xfrm>
            <a:prstGeom prst="trapezoid">
              <a:avLst>
                <a:gd name="adj" fmla="val 2942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83686" y="5193768"/>
              <a:ext cx="208856" cy="8303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66655" y="5226252"/>
              <a:ext cx="64276" cy="645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5687371" y="5159231"/>
              <a:ext cx="1186180" cy="852109"/>
              <a:chOff x="1428750" y="4533900"/>
              <a:chExt cx="1542265" cy="1008407"/>
            </a:xfrm>
          </p:grpSpPr>
          <p:sp>
            <p:nvSpPr>
              <p:cNvPr id="156" name="Freeform 155"/>
              <p:cNvSpPr/>
              <p:nvPr/>
            </p:nvSpPr>
            <p:spPr>
              <a:xfrm>
                <a:off x="1428750" y="4638675"/>
                <a:ext cx="200025" cy="523875"/>
              </a:xfrm>
              <a:custGeom>
                <a:avLst/>
                <a:gdLst>
                  <a:gd name="connsiteX0" fmla="*/ 200025 w 200025"/>
                  <a:gd name="connsiteY0" fmla="*/ 0 h 523875"/>
                  <a:gd name="connsiteX1" fmla="*/ 133350 w 200025"/>
                  <a:gd name="connsiteY1" fmla="*/ 276225 h 523875"/>
                  <a:gd name="connsiteX2" fmla="*/ 66675 w 200025"/>
                  <a:gd name="connsiteY2" fmla="*/ 352425 h 523875"/>
                  <a:gd name="connsiteX3" fmla="*/ 38100 w 200025"/>
                  <a:gd name="connsiteY3" fmla="*/ 381000 h 523875"/>
                  <a:gd name="connsiteX4" fmla="*/ 19050 w 200025"/>
                  <a:gd name="connsiteY4" fmla="*/ 447675 h 523875"/>
                  <a:gd name="connsiteX5" fmla="*/ 9525 w 200025"/>
                  <a:gd name="connsiteY5" fmla="*/ 495300 h 523875"/>
                  <a:gd name="connsiteX6" fmla="*/ 0 w 200025"/>
                  <a:gd name="connsiteY6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23875">
                    <a:moveTo>
                      <a:pt x="200025" y="0"/>
                    </a:moveTo>
                    <a:cubicBezTo>
                      <a:pt x="177800" y="92075"/>
                      <a:pt x="161749" y="185863"/>
                      <a:pt x="133350" y="276225"/>
                    </a:cubicBezTo>
                    <a:cubicBezTo>
                      <a:pt x="113972" y="337881"/>
                      <a:pt x="101764" y="323184"/>
                      <a:pt x="66675" y="352425"/>
                    </a:cubicBezTo>
                    <a:cubicBezTo>
                      <a:pt x="56327" y="361049"/>
                      <a:pt x="47625" y="371475"/>
                      <a:pt x="38100" y="381000"/>
                    </a:cubicBezTo>
                    <a:cubicBezTo>
                      <a:pt x="27493" y="412821"/>
                      <a:pt x="27023" y="411795"/>
                      <a:pt x="19050" y="447675"/>
                    </a:cubicBezTo>
                    <a:cubicBezTo>
                      <a:pt x="15538" y="463479"/>
                      <a:pt x="13452" y="479594"/>
                      <a:pt x="9525" y="495300"/>
                    </a:cubicBezTo>
                    <a:cubicBezTo>
                      <a:pt x="7090" y="505040"/>
                      <a:pt x="0" y="523875"/>
                      <a:pt x="0" y="523875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1571625" y="4667250"/>
                <a:ext cx="66675" cy="447675"/>
              </a:xfrm>
              <a:custGeom>
                <a:avLst/>
                <a:gdLst>
                  <a:gd name="connsiteX0" fmla="*/ 66675 w 66675"/>
                  <a:gd name="connsiteY0" fmla="*/ 0 h 447675"/>
                  <a:gd name="connsiteX1" fmla="*/ 57150 w 66675"/>
                  <a:gd name="connsiteY1" fmla="*/ 85725 h 447675"/>
                  <a:gd name="connsiteX2" fmla="*/ 47625 w 66675"/>
                  <a:gd name="connsiteY2" fmla="*/ 247650 h 447675"/>
                  <a:gd name="connsiteX3" fmla="*/ 38100 w 66675"/>
                  <a:gd name="connsiteY3" fmla="*/ 285750 h 447675"/>
                  <a:gd name="connsiteX4" fmla="*/ 9525 w 66675"/>
                  <a:gd name="connsiteY4" fmla="*/ 371475 h 447675"/>
                  <a:gd name="connsiteX5" fmla="*/ 0 w 66675"/>
                  <a:gd name="connsiteY5" fmla="*/ 400050 h 447675"/>
                  <a:gd name="connsiteX6" fmla="*/ 0 w 66675"/>
                  <a:gd name="connsiteY6" fmla="*/ 4476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447675">
                    <a:moveTo>
                      <a:pt x="66675" y="0"/>
                    </a:moveTo>
                    <a:cubicBezTo>
                      <a:pt x="63500" y="28575"/>
                      <a:pt x="59355" y="57059"/>
                      <a:pt x="57150" y="85725"/>
                    </a:cubicBezTo>
                    <a:cubicBezTo>
                      <a:pt x="53003" y="139634"/>
                      <a:pt x="52751" y="193825"/>
                      <a:pt x="47625" y="247650"/>
                    </a:cubicBezTo>
                    <a:cubicBezTo>
                      <a:pt x="46384" y="260682"/>
                      <a:pt x="41862" y="273211"/>
                      <a:pt x="38100" y="285750"/>
                    </a:cubicBezTo>
                    <a:cubicBezTo>
                      <a:pt x="29445" y="314600"/>
                      <a:pt x="19050" y="342900"/>
                      <a:pt x="9525" y="371475"/>
                    </a:cubicBezTo>
                    <a:cubicBezTo>
                      <a:pt x="6350" y="381000"/>
                      <a:pt x="0" y="390010"/>
                      <a:pt x="0" y="400050"/>
                    </a:cubicBezTo>
                    <a:lnTo>
                      <a:pt x="0" y="447675"/>
                    </a:ln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1590675" y="4629148"/>
                <a:ext cx="1150760" cy="868353"/>
              </a:xfrm>
              <a:custGeom>
                <a:avLst/>
                <a:gdLst>
                  <a:gd name="connsiteX0" fmla="*/ 76200 w 209550"/>
                  <a:gd name="connsiteY0" fmla="*/ 0 h 981075"/>
                  <a:gd name="connsiteX1" fmla="*/ 38100 w 209550"/>
                  <a:gd name="connsiteY1" fmla="*/ 266700 h 981075"/>
                  <a:gd name="connsiteX2" fmla="*/ 28575 w 209550"/>
                  <a:gd name="connsiteY2" fmla="*/ 295275 h 981075"/>
                  <a:gd name="connsiteX3" fmla="*/ 19050 w 209550"/>
                  <a:gd name="connsiteY3" fmla="*/ 447675 h 981075"/>
                  <a:gd name="connsiteX4" fmla="*/ 0 w 209550"/>
                  <a:gd name="connsiteY4" fmla="*/ 504825 h 981075"/>
                  <a:gd name="connsiteX5" fmla="*/ 9525 w 209550"/>
                  <a:gd name="connsiteY5" fmla="*/ 619125 h 981075"/>
                  <a:gd name="connsiteX6" fmla="*/ 28575 w 209550"/>
                  <a:gd name="connsiteY6" fmla="*/ 647700 h 981075"/>
                  <a:gd name="connsiteX7" fmla="*/ 38100 w 209550"/>
                  <a:gd name="connsiteY7" fmla="*/ 685800 h 981075"/>
                  <a:gd name="connsiteX8" fmla="*/ 66675 w 209550"/>
                  <a:gd name="connsiteY8" fmla="*/ 723900 h 981075"/>
                  <a:gd name="connsiteX9" fmla="*/ 85725 w 209550"/>
                  <a:gd name="connsiteY9" fmla="*/ 752475 h 981075"/>
                  <a:gd name="connsiteX10" fmla="*/ 95250 w 209550"/>
                  <a:gd name="connsiteY10" fmla="*/ 914400 h 981075"/>
                  <a:gd name="connsiteX11" fmla="*/ 123825 w 209550"/>
                  <a:gd name="connsiteY11" fmla="*/ 933450 h 981075"/>
                  <a:gd name="connsiteX12" fmla="*/ 133350 w 209550"/>
                  <a:gd name="connsiteY12" fmla="*/ 981075 h 981075"/>
                  <a:gd name="connsiteX13" fmla="*/ 209550 w 209550"/>
                  <a:gd name="connsiteY13" fmla="*/ 962025 h 981075"/>
                  <a:gd name="connsiteX0" fmla="*/ 672241 w 729998"/>
                  <a:gd name="connsiteY0" fmla="*/ 0 h 981075"/>
                  <a:gd name="connsiteX1" fmla="*/ 634141 w 729998"/>
                  <a:gd name="connsiteY1" fmla="*/ 266700 h 981075"/>
                  <a:gd name="connsiteX2" fmla="*/ 624616 w 729998"/>
                  <a:gd name="connsiteY2" fmla="*/ 295275 h 981075"/>
                  <a:gd name="connsiteX3" fmla="*/ 615091 w 729998"/>
                  <a:gd name="connsiteY3" fmla="*/ 447675 h 981075"/>
                  <a:gd name="connsiteX4" fmla="*/ 596041 w 729998"/>
                  <a:gd name="connsiteY4" fmla="*/ 504825 h 981075"/>
                  <a:gd name="connsiteX5" fmla="*/ 605566 w 729998"/>
                  <a:gd name="connsiteY5" fmla="*/ 619125 h 981075"/>
                  <a:gd name="connsiteX6" fmla="*/ 624616 w 729998"/>
                  <a:gd name="connsiteY6" fmla="*/ 647700 h 981075"/>
                  <a:gd name="connsiteX7" fmla="*/ 634141 w 729998"/>
                  <a:gd name="connsiteY7" fmla="*/ 685800 h 981075"/>
                  <a:gd name="connsiteX8" fmla="*/ 662716 w 729998"/>
                  <a:gd name="connsiteY8" fmla="*/ 723900 h 981075"/>
                  <a:gd name="connsiteX9" fmla="*/ 681766 w 729998"/>
                  <a:gd name="connsiteY9" fmla="*/ 752475 h 981075"/>
                  <a:gd name="connsiteX10" fmla="*/ 691291 w 729998"/>
                  <a:gd name="connsiteY10" fmla="*/ 914400 h 981075"/>
                  <a:gd name="connsiteX11" fmla="*/ 719866 w 729998"/>
                  <a:gd name="connsiteY11" fmla="*/ 933450 h 981075"/>
                  <a:gd name="connsiteX12" fmla="*/ 729391 w 729998"/>
                  <a:gd name="connsiteY12" fmla="*/ 981075 h 981075"/>
                  <a:gd name="connsiteX13" fmla="*/ 607 w 729998"/>
                  <a:gd name="connsiteY13" fmla="*/ 849304 h 981075"/>
                  <a:gd name="connsiteX0" fmla="*/ 673242 w 749015"/>
                  <a:gd name="connsiteY0" fmla="*/ 0 h 939254"/>
                  <a:gd name="connsiteX1" fmla="*/ 635142 w 749015"/>
                  <a:gd name="connsiteY1" fmla="*/ 266700 h 939254"/>
                  <a:gd name="connsiteX2" fmla="*/ 625617 w 749015"/>
                  <a:gd name="connsiteY2" fmla="*/ 295275 h 939254"/>
                  <a:gd name="connsiteX3" fmla="*/ 616092 w 749015"/>
                  <a:gd name="connsiteY3" fmla="*/ 447675 h 939254"/>
                  <a:gd name="connsiteX4" fmla="*/ 597042 w 749015"/>
                  <a:gd name="connsiteY4" fmla="*/ 504825 h 939254"/>
                  <a:gd name="connsiteX5" fmla="*/ 606567 w 749015"/>
                  <a:gd name="connsiteY5" fmla="*/ 619125 h 939254"/>
                  <a:gd name="connsiteX6" fmla="*/ 625617 w 749015"/>
                  <a:gd name="connsiteY6" fmla="*/ 647700 h 939254"/>
                  <a:gd name="connsiteX7" fmla="*/ 635142 w 749015"/>
                  <a:gd name="connsiteY7" fmla="*/ 685800 h 939254"/>
                  <a:gd name="connsiteX8" fmla="*/ 663717 w 749015"/>
                  <a:gd name="connsiteY8" fmla="*/ 723900 h 939254"/>
                  <a:gd name="connsiteX9" fmla="*/ 682767 w 749015"/>
                  <a:gd name="connsiteY9" fmla="*/ 752475 h 939254"/>
                  <a:gd name="connsiteX10" fmla="*/ 692292 w 749015"/>
                  <a:gd name="connsiteY10" fmla="*/ 914400 h 939254"/>
                  <a:gd name="connsiteX11" fmla="*/ 720867 w 749015"/>
                  <a:gd name="connsiteY11" fmla="*/ 933450 h 939254"/>
                  <a:gd name="connsiteX12" fmla="*/ 235017 w 749015"/>
                  <a:gd name="connsiteY12" fmla="*/ 811993 h 939254"/>
                  <a:gd name="connsiteX13" fmla="*/ 1608 w 749015"/>
                  <a:gd name="connsiteY13" fmla="*/ 849304 h 939254"/>
                  <a:gd name="connsiteX0" fmla="*/ 673242 w 705337"/>
                  <a:gd name="connsiteY0" fmla="*/ 0 h 920138"/>
                  <a:gd name="connsiteX1" fmla="*/ 635142 w 705337"/>
                  <a:gd name="connsiteY1" fmla="*/ 266700 h 920138"/>
                  <a:gd name="connsiteX2" fmla="*/ 625617 w 705337"/>
                  <a:gd name="connsiteY2" fmla="*/ 295275 h 920138"/>
                  <a:gd name="connsiteX3" fmla="*/ 616092 w 705337"/>
                  <a:gd name="connsiteY3" fmla="*/ 447675 h 920138"/>
                  <a:gd name="connsiteX4" fmla="*/ 597042 w 705337"/>
                  <a:gd name="connsiteY4" fmla="*/ 504825 h 920138"/>
                  <a:gd name="connsiteX5" fmla="*/ 606567 w 705337"/>
                  <a:gd name="connsiteY5" fmla="*/ 619125 h 920138"/>
                  <a:gd name="connsiteX6" fmla="*/ 625617 w 705337"/>
                  <a:gd name="connsiteY6" fmla="*/ 647700 h 920138"/>
                  <a:gd name="connsiteX7" fmla="*/ 635142 w 705337"/>
                  <a:gd name="connsiteY7" fmla="*/ 685800 h 920138"/>
                  <a:gd name="connsiteX8" fmla="*/ 663717 w 705337"/>
                  <a:gd name="connsiteY8" fmla="*/ 723900 h 920138"/>
                  <a:gd name="connsiteX9" fmla="*/ 682767 w 705337"/>
                  <a:gd name="connsiteY9" fmla="*/ 752475 h 920138"/>
                  <a:gd name="connsiteX10" fmla="*/ 692292 w 705337"/>
                  <a:gd name="connsiteY10" fmla="*/ 914400 h 920138"/>
                  <a:gd name="connsiteX11" fmla="*/ 485564 w 705337"/>
                  <a:gd name="connsiteY11" fmla="*/ 877090 h 920138"/>
                  <a:gd name="connsiteX12" fmla="*/ 235017 w 705337"/>
                  <a:gd name="connsiteY12" fmla="*/ 811993 h 920138"/>
                  <a:gd name="connsiteX13" fmla="*/ 1608 w 705337"/>
                  <a:gd name="connsiteY13" fmla="*/ 849304 h 920138"/>
                  <a:gd name="connsiteX0" fmla="*/ 673242 w 682767"/>
                  <a:gd name="connsiteY0" fmla="*/ 0 h 877848"/>
                  <a:gd name="connsiteX1" fmla="*/ 635142 w 682767"/>
                  <a:gd name="connsiteY1" fmla="*/ 266700 h 877848"/>
                  <a:gd name="connsiteX2" fmla="*/ 625617 w 682767"/>
                  <a:gd name="connsiteY2" fmla="*/ 295275 h 877848"/>
                  <a:gd name="connsiteX3" fmla="*/ 616092 w 682767"/>
                  <a:gd name="connsiteY3" fmla="*/ 447675 h 877848"/>
                  <a:gd name="connsiteX4" fmla="*/ 597042 w 682767"/>
                  <a:gd name="connsiteY4" fmla="*/ 504825 h 877848"/>
                  <a:gd name="connsiteX5" fmla="*/ 606567 w 682767"/>
                  <a:gd name="connsiteY5" fmla="*/ 619125 h 877848"/>
                  <a:gd name="connsiteX6" fmla="*/ 625617 w 682767"/>
                  <a:gd name="connsiteY6" fmla="*/ 647700 h 877848"/>
                  <a:gd name="connsiteX7" fmla="*/ 635142 w 682767"/>
                  <a:gd name="connsiteY7" fmla="*/ 685800 h 877848"/>
                  <a:gd name="connsiteX8" fmla="*/ 663717 w 682767"/>
                  <a:gd name="connsiteY8" fmla="*/ 723900 h 877848"/>
                  <a:gd name="connsiteX9" fmla="*/ 682767 w 682767"/>
                  <a:gd name="connsiteY9" fmla="*/ 752475 h 877848"/>
                  <a:gd name="connsiteX10" fmla="*/ 485564 w 682767"/>
                  <a:gd name="connsiteY10" fmla="*/ 877090 h 877848"/>
                  <a:gd name="connsiteX11" fmla="*/ 235017 w 682767"/>
                  <a:gd name="connsiteY11" fmla="*/ 811993 h 877848"/>
                  <a:gd name="connsiteX12" fmla="*/ 1608 w 682767"/>
                  <a:gd name="connsiteY12" fmla="*/ 849304 h 877848"/>
                  <a:gd name="connsiteX0" fmla="*/ 673242 w 682767"/>
                  <a:gd name="connsiteY0" fmla="*/ 0 h 880639"/>
                  <a:gd name="connsiteX1" fmla="*/ 635142 w 682767"/>
                  <a:gd name="connsiteY1" fmla="*/ 266700 h 880639"/>
                  <a:gd name="connsiteX2" fmla="*/ 625617 w 682767"/>
                  <a:gd name="connsiteY2" fmla="*/ 295275 h 880639"/>
                  <a:gd name="connsiteX3" fmla="*/ 616092 w 682767"/>
                  <a:gd name="connsiteY3" fmla="*/ 447675 h 880639"/>
                  <a:gd name="connsiteX4" fmla="*/ 597042 w 682767"/>
                  <a:gd name="connsiteY4" fmla="*/ 504825 h 880639"/>
                  <a:gd name="connsiteX5" fmla="*/ 606567 w 682767"/>
                  <a:gd name="connsiteY5" fmla="*/ 619125 h 880639"/>
                  <a:gd name="connsiteX6" fmla="*/ 625617 w 682767"/>
                  <a:gd name="connsiteY6" fmla="*/ 647700 h 880639"/>
                  <a:gd name="connsiteX7" fmla="*/ 635142 w 682767"/>
                  <a:gd name="connsiteY7" fmla="*/ 685800 h 880639"/>
                  <a:gd name="connsiteX8" fmla="*/ 663717 w 682767"/>
                  <a:gd name="connsiteY8" fmla="*/ 723900 h 880639"/>
                  <a:gd name="connsiteX9" fmla="*/ 682767 w 682767"/>
                  <a:gd name="connsiteY9" fmla="*/ 752475 h 880639"/>
                  <a:gd name="connsiteX10" fmla="*/ 485564 w 682767"/>
                  <a:gd name="connsiteY10" fmla="*/ 877090 h 880639"/>
                  <a:gd name="connsiteX11" fmla="*/ 235017 w 682767"/>
                  <a:gd name="connsiteY11" fmla="*/ 857081 h 880639"/>
                  <a:gd name="connsiteX12" fmla="*/ 1608 w 682767"/>
                  <a:gd name="connsiteY12" fmla="*/ 849304 h 880639"/>
                  <a:gd name="connsiteX0" fmla="*/ 673242 w 673242"/>
                  <a:gd name="connsiteY0" fmla="*/ 0 h 882213"/>
                  <a:gd name="connsiteX1" fmla="*/ 635142 w 673242"/>
                  <a:gd name="connsiteY1" fmla="*/ 266700 h 882213"/>
                  <a:gd name="connsiteX2" fmla="*/ 625617 w 673242"/>
                  <a:gd name="connsiteY2" fmla="*/ 295275 h 882213"/>
                  <a:gd name="connsiteX3" fmla="*/ 616092 w 673242"/>
                  <a:gd name="connsiteY3" fmla="*/ 447675 h 882213"/>
                  <a:gd name="connsiteX4" fmla="*/ 597042 w 673242"/>
                  <a:gd name="connsiteY4" fmla="*/ 504825 h 882213"/>
                  <a:gd name="connsiteX5" fmla="*/ 606567 w 673242"/>
                  <a:gd name="connsiteY5" fmla="*/ 619125 h 882213"/>
                  <a:gd name="connsiteX6" fmla="*/ 625617 w 673242"/>
                  <a:gd name="connsiteY6" fmla="*/ 647700 h 882213"/>
                  <a:gd name="connsiteX7" fmla="*/ 635142 w 673242"/>
                  <a:gd name="connsiteY7" fmla="*/ 685800 h 882213"/>
                  <a:gd name="connsiteX8" fmla="*/ 663717 w 673242"/>
                  <a:gd name="connsiteY8" fmla="*/ 723900 h 882213"/>
                  <a:gd name="connsiteX9" fmla="*/ 485564 w 673242"/>
                  <a:gd name="connsiteY9" fmla="*/ 877090 h 882213"/>
                  <a:gd name="connsiteX10" fmla="*/ 235017 w 673242"/>
                  <a:gd name="connsiteY10" fmla="*/ 857081 h 882213"/>
                  <a:gd name="connsiteX11" fmla="*/ 1608 w 673242"/>
                  <a:gd name="connsiteY11" fmla="*/ 849304 h 882213"/>
                  <a:gd name="connsiteX0" fmla="*/ 673242 w 673242"/>
                  <a:gd name="connsiteY0" fmla="*/ 0 h 884484"/>
                  <a:gd name="connsiteX1" fmla="*/ 635142 w 673242"/>
                  <a:gd name="connsiteY1" fmla="*/ 266700 h 884484"/>
                  <a:gd name="connsiteX2" fmla="*/ 625617 w 673242"/>
                  <a:gd name="connsiteY2" fmla="*/ 295275 h 884484"/>
                  <a:gd name="connsiteX3" fmla="*/ 616092 w 673242"/>
                  <a:gd name="connsiteY3" fmla="*/ 447675 h 884484"/>
                  <a:gd name="connsiteX4" fmla="*/ 597042 w 673242"/>
                  <a:gd name="connsiteY4" fmla="*/ 504825 h 884484"/>
                  <a:gd name="connsiteX5" fmla="*/ 606567 w 673242"/>
                  <a:gd name="connsiteY5" fmla="*/ 619125 h 884484"/>
                  <a:gd name="connsiteX6" fmla="*/ 625617 w 673242"/>
                  <a:gd name="connsiteY6" fmla="*/ 647700 h 884484"/>
                  <a:gd name="connsiteX7" fmla="*/ 635142 w 673242"/>
                  <a:gd name="connsiteY7" fmla="*/ 685800 h 884484"/>
                  <a:gd name="connsiteX8" fmla="*/ 485564 w 673242"/>
                  <a:gd name="connsiteY8" fmla="*/ 877090 h 884484"/>
                  <a:gd name="connsiteX9" fmla="*/ 235017 w 673242"/>
                  <a:gd name="connsiteY9" fmla="*/ 857081 h 884484"/>
                  <a:gd name="connsiteX10" fmla="*/ 1608 w 673242"/>
                  <a:gd name="connsiteY10" fmla="*/ 849304 h 884484"/>
                  <a:gd name="connsiteX0" fmla="*/ 673242 w 673242"/>
                  <a:gd name="connsiteY0" fmla="*/ 0 h 857081"/>
                  <a:gd name="connsiteX1" fmla="*/ 635142 w 673242"/>
                  <a:gd name="connsiteY1" fmla="*/ 266700 h 857081"/>
                  <a:gd name="connsiteX2" fmla="*/ 625617 w 673242"/>
                  <a:gd name="connsiteY2" fmla="*/ 295275 h 857081"/>
                  <a:gd name="connsiteX3" fmla="*/ 616092 w 673242"/>
                  <a:gd name="connsiteY3" fmla="*/ 447675 h 857081"/>
                  <a:gd name="connsiteX4" fmla="*/ 597042 w 673242"/>
                  <a:gd name="connsiteY4" fmla="*/ 504825 h 857081"/>
                  <a:gd name="connsiteX5" fmla="*/ 606567 w 673242"/>
                  <a:gd name="connsiteY5" fmla="*/ 619125 h 857081"/>
                  <a:gd name="connsiteX6" fmla="*/ 625617 w 673242"/>
                  <a:gd name="connsiteY6" fmla="*/ 647700 h 857081"/>
                  <a:gd name="connsiteX7" fmla="*/ 635142 w 673242"/>
                  <a:gd name="connsiteY7" fmla="*/ 685800 h 857081"/>
                  <a:gd name="connsiteX8" fmla="*/ 448412 w 673242"/>
                  <a:gd name="connsiteY8" fmla="*/ 786913 h 857081"/>
                  <a:gd name="connsiteX9" fmla="*/ 235017 w 673242"/>
                  <a:gd name="connsiteY9" fmla="*/ 857081 h 857081"/>
                  <a:gd name="connsiteX10" fmla="*/ 1608 w 673242"/>
                  <a:gd name="connsiteY10" fmla="*/ 849304 h 857081"/>
                  <a:gd name="connsiteX0" fmla="*/ 673561 w 673561"/>
                  <a:gd name="connsiteY0" fmla="*/ 0 h 849698"/>
                  <a:gd name="connsiteX1" fmla="*/ 635461 w 673561"/>
                  <a:gd name="connsiteY1" fmla="*/ 266700 h 849698"/>
                  <a:gd name="connsiteX2" fmla="*/ 625936 w 673561"/>
                  <a:gd name="connsiteY2" fmla="*/ 295275 h 849698"/>
                  <a:gd name="connsiteX3" fmla="*/ 616411 w 673561"/>
                  <a:gd name="connsiteY3" fmla="*/ 447675 h 849698"/>
                  <a:gd name="connsiteX4" fmla="*/ 597361 w 673561"/>
                  <a:gd name="connsiteY4" fmla="*/ 504825 h 849698"/>
                  <a:gd name="connsiteX5" fmla="*/ 606886 w 673561"/>
                  <a:gd name="connsiteY5" fmla="*/ 619125 h 849698"/>
                  <a:gd name="connsiteX6" fmla="*/ 625936 w 673561"/>
                  <a:gd name="connsiteY6" fmla="*/ 647700 h 849698"/>
                  <a:gd name="connsiteX7" fmla="*/ 635461 w 673561"/>
                  <a:gd name="connsiteY7" fmla="*/ 685800 h 849698"/>
                  <a:gd name="connsiteX8" fmla="*/ 448731 w 673561"/>
                  <a:gd name="connsiteY8" fmla="*/ 786913 h 849698"/>
                  <a:gd name="connsiteX9" fmla="*/ 185799 w 673561"/>
                  <a:gd name="connsiteY9" fmla="*/ 789448 h 849698"/>
                  <a:gd name="connsiteX10" fmla="*/ 1927 w 673561"/>
                  <a:gd name="connsiteY10" fmla="*/ 849304 h 849698"/>
                  <a:gd name="connsiteX0" fmla="*/ 747425 w 747425"/>
                  <a:gd name="connsiteY0" fmla="*/ 0 h 792382"/>
                  <a:gd name="connsiteX1" fmla="*/ 709325 w 747425"/>
                  <a:gd name="connsiteY1" fmla="*/ 266700 h 792382"/>
                  <a:gd name="connsiteX2" fmla="*/ 699800 w 747425"/>
                  <a:gd name="connsiteY2" fmla="*/ 295275 h 792382"/>
                  <a:gd name="connsiteX3" fmla="*/ 690275 w 747425"/>
                  <a:gd name="connsiteY3" fmla="*/ 447675 h 792382"/>
                  <a:gd name="connsiteX4" fmla="*/ 671225 w 747425"/>
                  <a:gd name="connsiteY4" fmla="*/ 504825 h 792382"/>
                  <a:gd name="connsiteX5" fmla="*/ 680750 w 747425"/>
                  <a:gd name="connsiteY5" fmla="*/ 619125 h 792382"/>
                  <a:gd name="connsiteX6" fmla="*/ 699800 w 747425"/>
                  <a:gd name="connsiteY6" fmla="*/ 647700 h 792382"/>
                  <a:gd name="connsiteX7" fmla="*/ 709325 w 747425"/>
                  <a:gd name="connsiteY7" fmla="*/ 685800 h 792382"/>
                  <a:gd name="connsiteX8" fmla="*/ 522595 w 747425"/>
                  <a:gd name="connsiteY8" fmla="*/ 786913 h 792382"/>
                  <a:gd name="connsiteX9" fmla="*/ 259663 w 747425"/>
                  <a:gd name="connsiteY9" fmla="*/ 789448 h 792382"/>
                  <a:gd name="connsiteX10" fmla="*/ 1485 w 747425"/>
                  <a:gd name="connsiteY10" fmla="*/ 770399 h 792382"/>
                  <a:gd name="connsiteX0" fmla="*/ 747425 w 747425"/>
                  <a:gd name="connsiteY0" fmla="*/ 0 h 838493"/>
                  <a:gd name="connsiteX1" fmla="*/ 709325 w 747425"/>
                  <a:gd name="connsiteY1" fmla="*/ 266700 h 838493"/>
                  <a:gd name="connsiteX2" fmla="*/ 699800 w 747425"/>
                  <a:gd name="connsiteY2" fmla="*/ 295275 h 838493"/>
                  <a:gd name="connsiteX3" fmla="*/ 690275 w 747425"/>
                  <a:gd name="connsiteY3" fmla="*/ 447675 h 838493"/>
                  <a:gd name="connsiteX4" fmla="*/ 671225 w 747425"/>
                  <a:gd name="connsiteY4" fmla="*/ 504825 h 838493"/>
                  <a:gd name="connsiteX5" fmla="*/ 680750 w 747425"/>
                  <a:gd name="connsiteY5" fmla="*/ 619125 h 838493"/>
                  <a:gd name="connsiteX6" fmla="*/ 699800 w 747425"/>
                  <a:gd name="connsiteY6" fmla="*/ 647700 h 838493"/>
                  <a:gd name="connsiteX7" fmla="*/ 709325 w 747425"/>
                  <a:gd name="connsiteY7" fmla="*/ 685800 h 838493"/>
                  <a:gd name="connsiteX8" fmla="*/ 522595 w 747425"/>
                  <a:gd name="connsiteY8" fmla="*/ 786913 h 838493"/>
                  <a:gd name="connsiteX9" fmla="*/ 259663 w 747425"/>
                  <a:gd name="connsiteY9" fmla="*/ 789448 h 838493"/>
                  <a:gd name="connsiteX10" fmla="*/ 1485 w 747425"/>
                  <a:gd name="connsiteY10" fmla="*/ 838031 h 838493"/>
                  <a:gd name="connsiteX0" fmla="*/ 747425 w 827759"/>
                  <a:gd name="connsiteY0" fmla="*/ 0 h 838493"/>
                  <a:gd name="connsiteX1" fmla="*/ 709325 w 827759"/>
                  <a:gd name="connsiteY1" fmla="*/ 266700 h 838493"/>
                  <a:gd name="connsiteX2" fmla="*/ 699800 w 827759"/>
                  <a:gd name="connsiteY2" fmla="*/ 295275 h 838493"/>
                  <a:gd name="connsiteX3" fmla="*/ 690275 w 827759"/>
                  <a:gd name="connsiteY3" fmla="*/ 447675 h 838493"/>
                  <a:gd name="connsiteX4" fmla="*/ 671225 w 827759"/>
                  <a:gd name="connsiteY4" fmla="*/ 504825 h 838493"/>
                  <a:gd name="connsiteX5" fmla="*/ 680750 w 827759"/>
                  <a:gd name="connsiteY5" fmla="*/ 619125 h 838493"/>
                  <a:gd name="connsiteX6" fmla="*/ 699800 w 827759"/>
                  <a:gd name="connsiteY6" fmla="*/ 647700 h 838493"/>
                  <a:gd name="connsiteX7" fmla="*/ 709325 w 827759"/>
                  <a:gd name="connsiteY7" fmla="*/ 685800 h 838493"/>
                  <a:gd name="connsiteX8" fmla="*/ 807435 w 827759"/>
                  <a:gd name="connsiteY8" fmla="*/ 798186 h 838493"/>
                  <a:gd name="connsiteX9" fmla="*/ 259663 w 827759"/>
                  <a:gd name="connsiteY9" fmla="*/ 789448 h 838493"/>
                  <a:gd name="connsiteX10" fmla="*/ 1485 w 827759"/>
                  <a:gd name="connsiteY10" fmla="*/ 838031 h 838493"/>
                  <a:gd name="connsiteX0" fmla="*/ 746334 w 1163022"/>
                  <a:gd name="connsiteY0" fmla="*/ 0 h 868353"/>
                  <a:gd name="connsiteX1" fmla="*/ 708234 w 1163022"/>
                  <a:gd name="connsiteY1" fmla="*/ 266700 h 868353"/>
                  <a:gd name="connsiteX2" fmla="*/ 698709 w 1163022"/>
                  <a:gd name="connsiteY2" fmla="*/ 295275 h 868353"/>
                  <a:gd name="connsiteX3" fmla="*/ 689184 w 1163022"/>
                  <a:gd name="connsiteY3" fmla="*/ 447675 h 868353"/>
                  <a:gd name="connsiteX4" fmla="*/ 670134 w 1163022"/>
                  <a:gd name="connsiteY4" fmla="*/ 504825 h 868353"/>
                  <a:gd name="connsiteX5" fmla="*/ 679659 w 1163022"/>
                  <a:gd name="connsiteY5" fmla="*/ 619125 h 868353"/>
                  <a:gd name="connsiteX6" fmla="*/ 698709 w 1163022"/>
                  <a:gd name="connsiteY6" fmla="*/ 647700 h 868353"/>
                  <a:gd name="connsiteX7" fmla="*/ 708234 w 1163022"/>
                  <a:gd name="connsiteY7" fmla="*/ 685800 h 868353"/>
                  <a:gd name="connsiteX8" fmla="*/ 806344 w 1163022"/>
                  <a:gd name="connsiteY8" fmla="*/ 798186 h 868353"/>
                  <a:gd name="connsiteX9" fmla="*/ 1162629 w 1163022"/>
                  <a:gd name="connsiteY9" fmla="*/ 868353 h 868353"/>
                  <a:gd name="connsiteX10" fmla="*/ 394 w 1163022"/>
                  <a:gd name="connsiteY10" fmla="*/ 838031 h 868353"/>
                  <a:gd name="connsiteX0" fmla="*/ 76200 w 1150759"/>
                  <a:gd name="connsiteY0" fmla="*/ 0 h 868353"/>
                  <a:gd name="connsiteX1" fmla="*/ 38100 w 1150759"/>
                  <a:gd name="connsiteY1" fmla="*/ 266700 h 868353"/>
                  <a:gd name="connsiteX2" fmla="*/ 28575 w 1150759"/>
                  <a:gd name="connsiteY2" fmla="*/ 295275 h 868353"/>
                  <a:gd name="connsiteX3" fmla="*/ 19050 w 1150759"/>
                  <a:gd name="connsiteY3" fmla="*/ 447675 h 868353"/>
                  <a:gd name="connsiteX4" fmla="*/ 0 w 1150759"/>
                  <a:gd name="connsiteY4" fmla="*/ 504825 h 868353"/>
                  <a:gd name="connsiteX5" fmla="*/ 9525 w 1150759"/>
                  <a:gd name="connsiteY5" fmla="*/ 619125 h 868353"/>
                  <a:gd name="connsiteX6" fmla="*/ 28575 w 1150759"/>
                  <a:gd name="connsiteY6" fmla="*/ 647700 h 868353"/>
                  <a:gd name="connsiteX7" fmla="*/ 38100 w 1150759"/>
                  <a:gd name="connsiteY7" fmla="*/ 685800 h 868353"/>
                  <a:gd name="connsiteX8" fmla="*/ 136210 w 1150759"/>
                  <a:gd name="connsiteY8" fmla="*/ 798186 h 868353"/>
                  <a:gd name="connsiteX9" fmla="*/ 492495 w 1150759"/>
                  <a:gd name="connsiteY9" fmla="*/ 868353 h 868353"/>
                  <a:gd name="connsiteX10" fmla="*/ 1150759 w 1150759"/>
                  <a:gd name="connsiteY10" fmla="*/ 838031 h 86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0759" h="868353">
                    <a:moveTo>
                      <a:pt x="76200" y="0"/>
                    </a:moveTo>
                    <a:cubicBezTo>
                      <a:pt x="63500" y="88900"/>
                      <a:pt x="52399" y="178043"/>
                      <a:pt x="38100" y="266700"/>
                    </a:cubicBezTo>
                    <a:cubicBezTo>
                      <a:pt x="36501" y="276612"/>
                      <a:pt x="29626" y="285290"/>
                      <a:pt x="28575" y="295275"/>
                    </a:cubicBezTo>
                    <a:cubicBezTo>
                      <a:pt x="23247" y="345894"/>
                      <a:pt x="25927" y="397243"/>
                      <a:pt x="19050" y="447675"/>
                    </a:cubicBezTo>
                    <a:cubicBezTo>
                      <a:pt x="16337" y="467571"/>
                      <a:pt x="0" y="504825"/>
                      <a:pt x="0" y="504825"/>
                    </a:cubicBezTo>
                    <a:cubicBezTo>
                      <a:pt x="3175" y="542925"/>
                      <a:pt x="2027" y="581635"/>
                      <a:pt x="9525" y="619125"/>
                    </a:cubicBezTo>
                    <a:cubicBezTo>
                      <a:pt x="11770" y="630350"/>
                      <a:pt x="24066" y="637178"/>
                      <a:pt x="28575" y="647700"/>
                    </a:cubicBezTo>
                    <a:cubicBezTo>
                      <a:pt x="33732" y="659732"/>
                      <a:pt x="20161" y="660719"/>
                      <a:pt x="38100" y="685800"/>
                    </a:cubicBezTo>
                    <a:cubicBezTo>
                      <a:pt x="56039" y="710881"/>
                      <a:pt x="60478" y="767761"/>
                      <a:pt x="136210" y="798186"/>
                    </a:cubicBezTo>
                    <a:cubicBezTo>
                      <a:pt x="211943" y="828612"/>
                      <a:pt x="489320" y="852478"/>
                      <a:pt x="492495" y="868353"/>
                    </a:cubicBezTo>
                    <a:cubicBezTo>
                      <a:pt x="517895" y="862003"/>
                      <a:pt x="1125359" y="844381"/>
                      <a:pt x="1150759" y="838031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1685926" y="4629149"/>
                <a:ext cx="945965" cy="836905"/>
              </a:xfrm>
              <a:custGeom>
                <a:avLst/>
                <a:gdLst>
                  <a:gd name="connsiteX0" fmla="*/ 0 w 66675"/>
                  <a:gd name="connsiteY0" fmla="*/ 0 h 819237"/>
                  <a:gd name="connsiteX1" fmla="*/ 19050 w 66675"/>
                  <a:gd name="connsiteY1" fmla="*/ 76200 h 819237"/>
                  <a:gd name="connsiteX2" fmla="*/ 38100 w 66675"/>
                  <a:gd name="connsiteY2" fmla="*/ 142875 h 819237"/>
                  <a:gd name="connsiteX3" fmla="*/ 28575 w 66675"/>
                  <a:gd name="connsiteY3" fmla="*/ 314325 h 819237"/>
                  <a:gd name="connsiteX4" fmla="*/ 28575 w 66675"/>
                  <a:gd name="connsiteY4" fmla="*/ 590550 h 819237"/>
                  <a:gd name="connsiteX5" fmla="*/ 38100 w 66675"/>
                  <a:gd name="connsiteY5" fmla="*/ 790575 h 819237"/>
                  <a:gd name="connsiteX6" fmla="*/ 66675 w 66675"/>
                  <a:gd name="connsiteY6" fmla="*/ 809625 h 819237"/>
                  <a:gd name="connsiteX0" fmla="*/ 0 w 945960"/>
                  <a:gd name="connsiteY0" fmla="*/ 0 h 809778"/>
                  <a:gd name="connsiteX1" fmla="*/ 19050 w 945960"/>
                  <a:gd name="connsiteY1" fmla="*/ 76200 h 809778"/>
                  <a:gd name="connsiteX2" fmla="*/ 38100 w 945960"/>
                  <a:gd name="connsiteY2" fmla="*/ 142875 h 809778"/>
                  <a:gd name="connsiteX3" fmla="*/ 28575 w 945960"/>
                  <a:gd name="connsiteY3" fmla="*/ 314325 h 809778"/>
                  <a:gd name="connsiteX4" fmla="*/ 28575 w 945960"/>
                  <a:gd name="connsiteY4" fmla="*/ 590550 h 809778"/>
                  <a:gd name="connsiteX5" fmla="*/ 38100 w 945960"/>
                  <a:gd name="connsiteY5" fmla="*/ 790575 h 809778"/>
                  <a:gd name="connsiteX6" fmla="*/ 945960 w 945960"/>
                  <a:gd name="connsiteY6" fmla="*/ 787081 h 809778"/>
                  <a:gd name="connsiteX0" fmla="*/ 0 w 945960"/>
                  <a:gd name="connsiteY0" fmla="*/ 0 h 836904"/>
                  <a:gd name="connsiteX1" fmla="*/ 19050 w 945960"/>
                  <a:gd name="connsiteY1" fmla="*/ 76200 h 836904"/>
                  <a:gd name="connsiteX2" fmla="*/ 38100 w 945960"/>
                  <a:gd name="connsiteY2" fmla="*/ 142875 h 836904"/>
                  <a:gd name="connsiteX3" fmla="*/ 28575 w 945960"/>
                  <a:gd name="connsiteY3" fmla="*/ 314325 h 836904"/>
                  <a:gd name="connsiteX4" fmla="*/ 28575 w 945960"/>
                  <a:gd name="connsiteY4" fmla="*/ 590550 h 836904"/>
                  <a:gd name="connsiteX5" fmla="*/ 124789 w 945960"/>
                  <a:gd name="connsiteY5" fmla="*/ 824391 h 836904"/>
                  <a:gd name="connsiteX6" fmla="*/ 945960 w 945960"/>
                  <a:gd name="connsiteY6" fmla="*/ 787081 h 83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5960" h="836904">
                    <a:moveTo>
                      <a:pt x="0" y="0"/>
                    </a:moveTo>
                    <a:cubicBezTo>
                      <a:pt x="19365" y="96826"/>
                      <a:pt x="-476" y="7859"/>
                      <a:pt x="19050" y="76200"/>
                    </a:cubicBezTo>
                    <a:cubicBezTo>
                      <a:pt x="42970" y="159921"/>
                      <a:pt x="15262" y="74362"/>
                      <a:pt x="38100" y="142875"/>
                    </a:cubicBezTo>
                    <a:cubicBezTo>
                      <a:pt x="34925" y="200025"/>
                      <a:pt x="28575" y="257087"/>
                      <a:pt x="28575" y="314325"/>
                    </a:cubicBezTo>
                    <a:cubicBezTo>
                      <a:pt x="28575" y="689170"/>
                      <a:pt x="54909" y="195544"/>
                      <a:pt x="28575" y="590550"/>
                    </a:cubicBezTo>
                    <a:cubicBezTo>
                      <a:pt x="31750" y="657225"/>
                      <a:pt x="119246" y="757871"/>
                      <a:pt x="124789" y="824391"/>
                    </a:cubicBezTo>
                    <a:cubicBezTo>
                      <a:pt x="128085" y="863938"/>
                      <a:pt x="923922" y="798100"/>
                      <a:pt x="945960" y="787081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1743075" y="4648200"/>
                <a:ext cx="80348" cy="781050"/>
              </a:xfrm>
              <a:custGeom>
                <a:avLst/>
                <a:gdLst>
                  <a:gd name="connsiteX0" fmla="*/ 0 w 80348"/>
                  <a:gd name="connsiteY0" fmla="*/ 0 h 781050"/>
                  <a:gd name="connsiteX1" fmla="*/ 76200 w 80348"/>
                  <a:gd name="connsiteY1" fmla="*/ 485775 h 781050"/>
                  <a:gd name="connsiteX2" fmla="*/ 47625 w 80348"/>
                  <a:gd name="connsiteY2" fmla="*/ 657225 h 781050"/>
                  <a:gd name="connsiteX3" fmla="*/ 38100 w 80348"/>
                  <a:gd name="connsiteY3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48" h="781050">
                    <a:moveTo>
                      <a:pt x="0" y="0"/>
                    </a:moveTo>
                    <a:cubicBezTo>
                      <a:pt x="25400" y="161925"/>
                      <a:pt x="58100" y="322872"/>
                      <a:pt x="76200" y="485775"/>
                    </a:cubicBezTo>
                    <a:cubicBezTo>
                      <a:pt x="90266" y="612370"/>
                      <a:pt x="65499" y="567857"/>
                      <a:pt x="47625" y="657225"/>
                    </a:cubicBezTo>
                    <a:cubicBezTo>
                      <a:pt x="33119" y="729757"/>
                      <a:pt x="38100" y="688661"/>
                      <a:pt x="38100" y="781050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1790700" y="4591051"/>
                <a:ext cx="790686" cy="876829"/>
              </a:xfrm>
              <a:custGeom>
                <a:avLst/>
                <a:gdLst>
                  <a:gd name="connsiteX0" fmla="*/ 0 w 85725"/>
                  <a:gd name="connsiteY0" fmla="*/ 0 h 800100"/>
                  <a:gd name="connsiteX1" fmla="*/ 76200 w 85725"/>
                  <a:gd name="connsiteY1" fmla="*/ 552450 h 800100"/>
                  <a:gd name="connsiteX2" fmla="*/ 85725 w 85725"/>
                  <a:gd name="connsiteY2" fmla="*/ 609600 h 800100"/>
                  <a:gd name="connsiteX3" fmla="*/ 57150 w 85725"/>
                  <a:gd name="connsiteY3" fmla="*/ 733425 h 800100"/>
                  <a:gd name="connsiteX4" fmla="*/ 47625 w 85725"/>
                  <a:gd name="connsiteY4" fmla="*/ 781050 h 800100"/>
                  <a:gd name="connsiteX5" fmla="*/ 47625 w 85725"/>
                  <a:gd name="connsiteY5" fmla="*/ 800100 h 800100"/>
                  <a:gd name="connsiteX0" fmla="*/ 0 w 790691"/>
                  <a:gd name="connsiteY0" fmla="*/ 0 h 856461"/>
                  <a:gd name="connsiteX1" fmla="*/ 76200 w 790691"/>
                  <a:gd name="connsiteY1" fmla="*/ 552450 h 856461"/>
                  <a:gd name="connsiteX2" fmla="*/ 85725 w 790691"/>
                  <a:gd name="connsiteY2" fmla="*/ 609600 h 856461"/>
                  <a:gd name="connsiteX3" fmla="*/ 57150 w 790691"/>
                  <a:gd name="connsiteY3" fmla="*/ 733425 h 856461"/>
                  <a:gd name="connsiteX4" fmla="*/ 47625 w 790691"/>
                  <a:gd name="connsiteY4" fmla="*/ 781050 h 856461"/>
                  <a:gd name="connsiteX5" fmla="*/ 790691 w 790691"/>
                  <a:gd name="connsiteY5" fmla="*/ 856461 h 856461"/>
                  <a:gd name="connsiteX0" fmla="*/ 0 w 790691"/>
                  <a:gd name="connsiteY0" fmla="*/ 0 h 872170"/>
                  <a:gd name="connsiteX1" fmla="*/ 76200 w 790691"/>
                  <a:gd name="connsiteY1" fmla="*/ 552450 h 872170"/>
                  <a:gd name="connsiteX2" fmla="*/ 85725 w 790691"/>
                  <a:gd name="connsiteY2" fmla="*/ 609600 h 872170"/>
                  <a:gd name="connsiteX3" fmla="*/ 57150 w 790691"/>
                  <a:gd name="connsiteY3" fmla="*/ 733425 h 872170"/>
                  <a:gd name="connsiteX4" fmla="*/ 394389 w 790691"/>
                  <a:gd name="connsiteY4" fmla="*/ 871227 h 872170"/>
                  <a:gd name="connsiteX5" fmla="*/ 790691 w 790691"/>
                  <a:gd name="connsiteY5" fmla="*/ 856461 h 872170"/>
                  <a:gd name="connsiteX0" fmla="*/ 0 w 790691"/>
                  <a:gd name="connsiteY0" fmla="*/ 0 h 876829"/>
                  <a:gd name="connsiteX1" fmla="*/ 76200 w 790691"/>
                  <a:gd name="connsiteY1" fmla="*/ 552450 h 876829"/>
                  <a:gd name="connsiteX2" fmla="*/ 85725 w 790691"/>
                  <a:gd name="connsiteY2" fmla="*/ 609600 h 876829"/>
                  <a:gd name="connsiteX3" fmla="*/ 218148 w 790691"/>
                  <a:gd name="connsiteY3" fmla="*/ 857419 h 876829"/>
                  <a:gd name="connsiteX4" fmla="*/ 394389 w 790691"/>
                  <a:gd name="connsiteY4" fmla="*/ 871227 h 876829"/>
                  <a:gd name="connsiteX5" fmla="*/ 790691 w 790691"/>
                  <a:gd name="connsiteY5" fmla="*/ 856461 h 87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691" h="876829">
                    <a:moveTo>
                      <a:pt x="0" y="0"/>
                    </a:moveTo>
                    <a:cubicBezTo>
                      <a:pt x="25400" y="184150"/>
                      <a:pt x="50313" y="368368"/>
                      <a:pt x="76200" y="552450"/>
                    </a:cubicBezTo>
                    <a:cubicBezTo>
                      <a:pt x="78889" y="571575"/>
                      <a:pt x="62067" y="558772"/>
                      <a:pt x="85725" y="609600"/>
                    </a:cubicBezTo>
                    <a:cubicBezTo>
                      <a:pt x="109383" y="660428"/>
                      <a:pt x="166704" y="813815"/>
                      <a:pt x="218148" y="857419"/>
                    </a:cubicBezTo>
                    <a:cubicBezTo>
                      <a:pt x="269592" y="901023"/>
                      <a:pt x="396679" y="855200"/>
                      <a:pt x="394389" y="871227"/>
                    </a:cubicBezTo>
                    <a:cubicBezTo>
                      <a:pt x="393491" y="877513"/>
                      <a:pt x="790691" y="850111"/>
                      <a:pt x="790691" y="856461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1828802" y="4533900"/>
                <a:ext cx="1142213" cy="873764"/>
              </a:xfrm>
              <a:custGeom>
                <a:avLst/>
                <a:gdLst>
                  <a:gd name="connsiteX0" fmla="*/ 0 w 133398"/>
                  <a:gd name="connsiteY0" fmla="*/ 0 h 828675"/>
                  <a:gd name="connsiteX1" fmla="*/ 123825 w 133398"/>
                  <a:gd name="connsiteY1" fmla="*/ 600075 h 828675"/>
                  <a:gd name="connsiteX2" fmla="*/ 123825 w 133398"/>
                  <a:gd name="connsiteY2" fmla="*/ 819150 h 828675"/>
                  <a:gd name="connsiteX3" fmla="*/ 114300 w 133398"/>
                  <a:gd name="connsiteY3" fmla="*/ 828675 h 828675"/>
                  <a:gd name="connsiteX0" fmla="*/ 0 w 1142213"/>
                  <a:gd name="connsiteY0" fmla="*/ 0 h 873763"/>
                  <a:gd name="connsiteX1" fmla="*/ 123825 w 1142213"/>
                  <a:gd name="connsiteY1" fmla="*/ 600075 h 873763"/>
                  <a:gd name="connsiteX2" fmla="*/ 123825 w 1142213"/>
                  <a:gd name="connsiteY2" fmla="*/ 819150 h 873763"/>
                  <a:gd name="connsiteX3" fmla="*/ 1142207 w 1142213"/>
                  <a:gd name="connsiteY3" fmla="*/ 873763 h 873763"/>
                  <a:gd name="connsiteX0" fmla="*/ 0 w 1142217"/>
                  <a:gd name="connsiteY0" fmla="*/ 0 h 873763"/>
                  <a:gd name="connsiteX1" fmla="*/ 123825 w 1142217"/>
                  <a:gd name="connsiteY1" fmla="*/ 600075 h 873763"/>
                  <a:gd name="connsiteX2" fmla="*/ 421050 w 1142217"/>
                  <a:gd name="connsiteY2" fmla="*/ 864239 h 873763"/>
                  <a:gd name="connsiteX3" fmla="*/ 1142207 w 1142217"/>
                  <a:gd name="connsiteY3" fmla="*/ 873763 h 87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2217" h="873763">
                    <a:moveTo>
                      <a:pt x="0" y="0"/>
                    </a:moveTo>
                    <a:cubicBezTo>
                      <a:pt x="41275" y="200025"/>
                      <a:pt x="53650" y="456035"/>
                      <a:pt x="123825" y="600075"/>
                    </a:cubicBezTo>
                    <a:cubicBezTo>
                      <a:pt x="194000" y="744115"/>
                      <a:pt x="433081" y="792054"/>
                      <a:pt x="421050" y="864239"/>
                    </a:cubicBezTo>
                    <a:cubicBezTo>
                      <a:pt x="420312" y="868668"/>
                      <a:pt x="1145382" y="870588"/>
                      <a:pt x="1142207" y="873763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1434574" y="4600575"/>
                <a:ext cx="516360" cy="941732"/>
              </a:xfrm>
              <a:custGeom>
                <a:avLst/>
                <a:gdLst>
                  <a:gd name="connsiteX0" fmla="*/ 200025 w 200025"/>
                  <a:gd name="connsiteY0" fmla="*/ 0 h 581025"/>
                  <a:gd name="connsiteX1" fmla="*/ 190500 w 200025"/>
                  <a:gd name="connsiteY1" fmla="*/ 190500 h 581025"/>
                  <a:gd name="connsiteX2" fmla="*/ 171450 w 200025"/>
                  <a:gd name="connsiteY2" fmla="*/ 247650 h 581025"/>
                  <a:gd name="connsiteX3" fmla="*/ 142875 w 200025"/>
                  <a:gd name="connsiteY3" fmla="*/ 371475 h 581025"/>
                  <a:gd name="connsiteX4" fmla="*/ 114300 w 200025"/>
                  <a:gd name="connsiteY4" fmla="*/ 390525 h 581025"/>
                  <a:gd name="connsiteX5" fmla="*/ 66675 w 200025"/>
                  <a:gd name="connsiteY5" fmla="*/ 457200 h 581025"/>
                  <a:gd name="connsiteX6" fmla="*/ 47625 w 200025"/>
                  <a:gd name="connsiteY6" fmla="*/ 485775 h 581025"/>
                  <a:gd name="connsiteX7" fmla="*/ 19050 w 200025"/>
                  <a:gd name="connsiteY7" fmla="*/ 571500 h 581025"/>
                  <a:gd name="connsiteX8" fmla="*/ 0 w 200025"/>
                  <a:gd name="connsiteY8" fmla="*/ 581025 h 581025"/>
                  <a:gd name="connsiteX0" fmla="*/ 181002 w 550712"/>
                  <a:gd name="connsiteY0" fmla="*/ 0 h 941733"/>
                  <a:gd name="connsiteX1" fmla="*/ 171477 w 550712"/>
                  <a:gd name="connsiteY1" fmla="*/ 190500 h 941733"/>
                  <a:gd name="connsiteX2" fmla="*/ 152427 w 550712"/>
                  <a:gd name="connsiteY2" fmla="*/ 247650 h 941733"/>
                  <a:gd name="connsiteX3" fmla="*/ 123852 w 550712"/>
                  <a:gd name="connsiteY3" fmla="*/ 371475 h 941733"/>
                  <a:gd name="connsiteX4" fmla="*/ 95277 w 550712"/>
                  <a:gd name="connsiteY4" fmla="*/ 390525 h 941733"/>
                  <a:gd name="connsiteX5" fmla="*/ 47652 w 550712"/>
                  <a:gd name="connsiteY5" fmla="*/ 457200 h 941733"/>
                  <a:gd name="connsiteX6" fmla="*/ 28602 w 550712"/>
                  <a:gd name="connsiteY6" fmla="*/ 485775 h 941733"/>
                  <a:gd name="connsiteX7" fmla="*/ 27 w 550712"/>
                  <a:gd name="connsiteY7" fmla="*/ 571500 h 941733"/>
                  <a:gd name="connsiteX8" fmla="*/ 550659 w 550712"/>
                  <a:gd name="connsiteY8" fmla="*/ 941733 h 941733"/>
                  <a:gd name="connsiteX0" fmla="*/ 152493 w 522274"/>
                  <a:gd name="connsiteY0" fmla="*/ 0 h 941733"/>
                  <a:gd name="connsiteX1" fmla="*/ 142968 w 522274"/>
                  <a:gd name="connsiteY1" fmla="*/ 190500 h 941733"/>
                  <a:gd name="connsiteX2" fmla="*/ 123918 w 522274"/>
                  <a:gd name="connsiteY2" fmla="*/ 247650 h 941733"/>
                  <a:gd name="connsiteX3" fmla="*/ 95343 w 522274"/>
                  <a:gd name="connsiteY3" fmla="*/ 371475 h 941733"/>
                  <a:gd name="connsiteX4" fmla="*/ 66768 w 522274"/>
                  <a:gd name="connsiteY4" fmla="*/ 390525 h 941733"/>
                  <a:gd name="connsiteX5" fmla="*/ 19143 w 522274"/>
                  <a:gd name="connsiteY5" fmla="*/ 457200 h 941733"/>
                  <a:gd name="connsiteX6" fmla="*/ 93 w 522274"/>
                  <a:gd name="connsiteY6" fmla="*/ 485775 h 941733"/>
                  <a:gd name="connsiteX7" fmla="*/ 293512 w 522274"/>
                  <a:gd name="connsiteY7" fmla="*/ 909665 h 941733"/>
                  <a:gd name="connsiteX8" fmla="*/ 522150 w 522274"/>
                  <a:gd name="connsiteY8" fmla="*/ 941733 h 941733"/>
                  <a:gd name="connsiteX0" fmla="*/ 134818 w 504599"/>
                  <a:gd name="connsiteY0" fmla="*/ 0 h 941733"/>
                  <a:gd name="connsiteX1" fmla="*/ 125293 w 504599"/>
                  <a:gd name="connsiteY1" fmla="*/ 190500 h 941733"/>
                  <a:gd name="connsiteX2" fmla="*/ 106243 w 504599"/>
                  <a:gd name="connsiteY2" fmla="*/ 247650 h 941733"/>
                  <a:gd name="connsiteX3" fmla="*/ 77668 w 504599"/>
                  <a:gd name="connsiteY3" fmla="*/ 371475 h 941733"/>
                  <a:gd name="connsiteX4" fmla="*/ 49093 w 504599"/>
                  <a:gd name="connsiteY4" fmla="*/ 390525 h 941733"/>
                  <a:gd name="connsiteX5" fmla="*/ 1468 w 504599"/>
                  <a:gd name="connsiteY5" fmla="*/ 457200 h 941733"/>
                  <a:gd name="connsiteX6" fmla="*/ 81494 w 504599"/>
                  <a:gd name="connsiteY6" fmla="*/ 790123 h 941733"/>
                  <a:gd name="connsiteX7" fmla="*/ 275837 w 504599"/>
                  <a:gd name="connsiteY7" fmla="*/ 909665 h 941733"/>
                  <a:gd name="connsiteX8" fmla="*/ 504475 w 504599"/>
                  <a:gd name="connsiteY8" fmla="*/ 941733 h 941733"/>
                  <a:gd name="connsiteX0" fmla="*/ 146580 w 516361"/>
                  <a:gd name="connsiteY0" fmla="*/ 0 h 941733"/>
                  <a:gd name="connsiteX1" fmla="*/ 137055 w 516361"/>
                  <a:gd name="connsiteY1" fmla="*/ 190500 h 941733"/>
                  <a:gd name="connsiteX2" fmla="*/ 118005 w 516361"/>
                  <a:gd name="connsiteY2" fmla="*/ 247650 h 941733"/>
                  <a:gd name="connsiteX3" fmla="*/ 89430 w 516361"/>
                  <a:gd name="connsiteY3" fmla="*/ 371475 h 941733"/>
                  <a:gd name="connsiteX4" fmla="*/ 60855 w 516361"/>
                  <a:gd name="connsiteY4" fmla="*/ 390525 h 941733"/>
                  <a:gd name="connsiteX5" fmla="*/ 846 w 516361"/>
                  <a:gd name="connsiteY5" fmla="*/ 603738 h 941733"/>
                  <a:gd name="connsiteX6" fmla="*/ 93256 w 516361"/>
                  <a:gd name="connsiteY6" fmla="*/ 790123 h 941733"/>
                  <a:gd name="connsiteX7" fmla="*/ 287599 w 516361"/>
                  <a:gd name="connsiteY7" fmla="*/ 909665 h 941733"/>
                  <a:gd name="connsiteX8" fmla="*/ 516237 w 516361"/>
                  <a:gd name="connsiteY8" fmla="*/ 941733 h 94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6361" h="941733">
                    <a:moveTo>
                      <a:pt x="146580" y="0"/>
                    </a:moveTo>
                    <a:cubicBezTo>
                      <a:pt x="143405" y="63500"/>
                      <a:pt x="144343" y="127340"/>
                      <a:pt x="137055" y="190500"/>
                    </a:cubicBezTo>
                    <a:cubicBezTo>
                      <a:pt x="134753" y="210448"/>
                      <a:pt x="118005" y="247650"/>
                      <a:pt x="118005" y="247650"/>
                    </a:cubicBezTo>
                    <a:cubicBezTo>
                      <a:pt x="116411" y="258805"/>
                      <a:pt x="105945" y="360465"/>
                      <a:pt x="89430" y="371475"/>
                    </a:cubicBezTo>
                    <a:lnTo>
                      <a:pt x="60855" y="390525"/>
                    </a:lnTo>
                    <a:cubicBezTo>
                      <a:pt x="15960" y="457868"/>
                      <a:pt x="-4554" y="537138"/>
                      <a:pt x="846" y="603738"/>
                    </a:cubicBezTo>
                    <a:cubicBezTo>
                      <a:pt x="6246" y="670338"/>
                      <a:pt x="99606" y="780598"/>
                      <a:pt x="93256" y="790123"/>
                    </a:cubicBezTo>
                    <a:cubicBezTo>
                      <a:pt x="86941" y="821696"/>
                      <a:pt x="308631" y="883375"/>
                      <a:pt x="287599" y="909665"/>
                    </a:cubicBezTo>
                    <a:cubicBezTo>
                      <a:pt x="283164" y="915209"/>
                      <a:pt x="522587" y="938558"/>
                      <a:pt x="516237" y="941733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89569" y="3094427"/>
              <a:ext cx="1260978" cy="2622089"/>
              <a:chOff x="5063387" y="2490379"/>
              <a:chExt cx="1260978" cy="2622089"/>
            </a:xfrm>
          </p:grpSpPr>
          <p:grpSp>
            <p:nvGrpSpPr>
              <p:cNvPr id="142" name="Group 141"/>
              <p:cNvGrpSpPr/>
              <p:nvPr/>
            </p:nvGrpSpPr>
            <p:grpSpPr>
              <a:xfrm rot="21379889">
                <a:off x="5594991" y="2496777"/>
                <a:ext cx="729374" cy="2336383"/>
                <a:chOff x="4171950" y="2340717"/>
                <a:chExt cx="948329" cy="2764932"/>
              </a:xfrm>
            </p:grpSpPr>
            <p:sp>
              <p:nvSpPr>
                <p:cNvPr id="168" name="Freeform 167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Freeform 169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reeform 170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 rot="265525" flipH="1">
                <a:off x="5063387" y="2490379"/>
                <a:ext cx="729374" cy="2336383"/>
                <a:chOff x="4171950" y="2340717"/>
                <a:chExt cx="948329" cy="2764932"/>
              </a:xfrm>
            </p:grpSpPr>
            <p:sp>
              <p:nvSpPr>
                <p:cNvPr id="164" name="Freeform 163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Freeform 164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Trapezoid 143"/>
              <p:cNvSpPr/>
              <p:nvPr/>
            </p:nvSpPr>
            <p:spPr>
              <a:xfrm flipV="1">
                <a:off x="5361682" y="4437922"/>
                <a:ext cx="744630" cy="674546"/>
              </a:xfrm>
              <a:prstGeom prst="trapezoid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5597356" y="4523549"/>
                <a:ext cx="220383" cy="301638"/>
              </a:xfrm>
              <a:custGeom>
                <a:avLst/>
                <a:gdLst>
                  <a:gd name="connsiteX0" fmla="*/ 0 w 286541"/>
                  <a:gd name="connsiteY0" fmla="*/ 42302 h 356966"/>
                  <a:gd name="connsiteX1" fmla="*/ 38100 w 286541"/>
                  <a:gd name="connsiteY1" fmla="*/ 185177 h 356966"/>
                  <a:gd name="connsiteX2" fmla="*/ 57150 w 286541"/>
                  <a:gd name="connsiteY2" fmla="*/ 70877 h 356966"/>
                  <a:gd name="connsiteX3" fmla="*/ 66675 w 286541"/>
                  <a:gd name="connsiteY3" fmla="*/ 108977 h 356966"/>
                  <a:gd name="connsiteX4" fmla="*/ 76200 w 286541"/>
                  <a:gd name="connsiteY4" fmla="*/ 166127 h 356966"/>
                  <a:gd name="connsiteX5" fmla="*/ 95250 w 286541"/>
                  <a:gd name="connsiteY5" fmla="*/ 128027 h 356966"/>
                  <a:gd name="connsiteX6" fmla="*/ 114300 w 286541"/>
                  <a:gd name="connsiteY6" fmla="*/ 137552 h 356966"/>
                  <a:gd name="connsiteX7" fmla="*/ 171450 w 286541"/>
                  <a:gd name="connsiteY7" fmla="*/ 108977 h 356966"/>
                  <a:gd name="connsiteX8" fmla="*/ 200025 w 286541"/>
                  <a:gd name="connsiteY8" fmla="*/ 213752 h 356966"/>
                  <a:gd name="connsiteX9" fmla="*/ 209550 w 286541"/>
                  <a:gd name="connsiteY9" fmla="*/ 4202 h 356966"/>
                  <a:gd name="connsiteX10" fmla="*/ 247650 w 286541"/>
                  <a:gd name="connsiteY10" fmla="*/ 42302 h 356966"/>
                  <a:gd name="connsiteX11" fmla="*/ 257175 w 286541"/>
                  <a:gd name="connsiteY11" fmla="*/ 70877 h 356966"/>
                  <a:gd name="connsiteX12" fmla="*/ 285750 w 286541"/>
                  <a:gd name="connsiteY12" fmla="*/ 242327 h 356966"/>
                  <a:gd name="connsiteX13" fmla="*/ 247650 w 286541"/>
                  <a:gd name="connsiteY13" fmla="*/ 356627 h 356966"/>
                  <a:gd name="connsiteX14" fmla="*/ 190500 w 286541"/>
                  <a:gd name="connsiteY14" fmla="*/ 347102 h 356966"/>
                  <a:gd name="connsiteX15" fmla="*/ 180975 w 286541"/>
                  <a:gd name="connsiteY15" fmla="*/ 289952 h 356966"/>
                  <a:gd name="connsiteX16" fmla="*/ 171450 w 286541"/>
                  <a:gd name="connsiteY16" fmla="*/ 213752 h 356966"/>
                  <a:gd name="connsiteX17" fmla="*/ 152400 w 286541"/>
                  <a:gd name="connsiteY17" fmla="*/ 185177 h 356966"/>
                  <a:gd name="connsiteX18" fmla="*/ 142875 w 286541"/>
                  <a:gd name="connsiteY18" fmla="*/ 128027 h 356966"/>
                  <a:gd name="connsiteX19" fmla="*/ 123825 w 286541"/>
                  <a:gd name="connsiteY19" fmla="*/ 166127 h 356966"/>
                  <a:gd name="connsiteX20" fmla="*/ 114300 w 286541"/>
                  <a:gd name="connsiteY20" fmla="*/ 213752 h 35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541" h="356966">
                    <a:moveTo>
                      <a:pt x="0" y="42302"/>
                    </a:moveTo>
                    <a:cubicBezTo>
                      <a:pt x="12700" y="89927"/>
                      <a:pt x="-5986" y="163134"/>
                      <a:pt x="38100" y="185177"/>
                    </a:cubicBezTo>
                    <a:cubicBezTo>
                      <a:pt x="72648" y="202451"/>
                      <a:pt x="43588" y="107043"/>
                      <a:pt x="57150" y="70877"/>
                    </a:cubicBezTo>
                    <a:cubicBezTo>
                      <a:pt x="61747" y="58620"/>
                      <a:pt x="64108" y="96140"/>
                      <a:pt x="66675" y="108977"/>
                    </a:cubicBezTo>
                    <a:cubicBezTo>
                      <a:pt x="70463" y="127915"/>
                      <a:pt x="73025" y="147077"/>
                      <a:pt x="76200" y="166127"/>
                    </a:cubicBezTo>
                    <a:cubicBezTo>
                      <a:pt x="82550" y="153427"/>
                      <a:pt x="90760" y="141497"/>
                      <a:pt x="95250" y="128027"/>
                    </a:cubicBezTo>
                    <a:cubicBezTo>
                      <a:pt x="111521" y="79214"/>
                      <a:pt x="98584" y="43258"/>
                      <a:pt x="114300" y="137552"/>
                    </a:cubicBezTo>
                    <a:cubicBezTo>
                      <a:pt x="158750" y="70877"/>
                      <a:pt x="139700" y="61352"/>
                      <a:pt x="171450" y="108977"/>
                    </a:cubicBezTo>
                    <a:cubicBezTo>
                      <a:pt x="192935" y="194917"/>
                      <a:pt x="182221" y="160339"/>
                      <a:pt x="200025" y="213752"/>
                    </a:cubicBezTo>
                    <a:cubicBezTo>
                      <a:pt x="203200" y="143902"/>
                      <a:pt x="190836" y="71573"/>
                      <a:pt x="209550" y="4202"/>
                    </a:cubicBezTo>
                    <a:cubicBezTo>
                      <a:pt x="214357" y="-13103"/>
                      <a:pt x="237211" y="27687"/>
                      <a:pt x="247650" y="42302"/>
                    </a:cubicBezTo>
                    <a:cubicBezTo>
                      <a:pt x="253486" y="50472"/>
                      <a:pt x="254740" y="61137"/>
                      <a:pt x="257175" y="70877"/>
                    </a:cubicBezTo>
                    <a:cubicBezTo>
                      <a:pt x="279933" y="161910"/>
                      <a:pt x="275476" y="149862"/>
                      <a:pt x="285750" y="242327"/>
                    </a:cubicBezTo>
                    <a:cubicBezTo>
                      <a:pt x="283718" y="262648"/>
                      <a:pt x="299677" y="350846"/>
                      <a:pt x="247650" y="356627"/>
                    </a:cubicBezTo>
                    <a:cubicBezTo>
                      <a:pt x="228455" y="358760"/>
                      <a:pt x="209550" y="350277"/>
                      <a:pt x="190500" y="347102"/>
                    </a:cubicBezTo>
                    <a:cubicBezTo>
                      <a:pt x="187325" y="328052"/>
                      <a:pt x="183706" y="309071"/>
                      <a:pt x="180975" y="289952"/>
                    </a:cubicBezTo>
                    <a:cubicBezTo>
                      <a:pt x="177355" y="264612"/>
                      <a:pt x="178185" y="238448"/>
                      <a:pt x="171450" y="213752"/>
                    </a:cubicBezTo>
                    <a:cubicBezTo>
                      <a:pt x="168438" y="202708"/>
                      <a:pt x="158750" y="194702"/>
                      <a:pt x="152400" y="185177"/>
                    </a:cubicBezTo>
                    <a:cubicBezTo>
                      <a:pt x="149225" y="166127"/>
                      <a:pt x="158944" y="138740"/>
                      <a:pt x="142875" y="128027"/>
                    </a:cubicBezTo>
                    <a:cubicBezTo>
                      <a:pt x="131061" y="120151"/>
                      <a:pt x="128315" y="152657"/>
                      <a:pt x="123825" y="166127"/>
                    </a:cubicBezTo>
                    <a:cubicBezTo>
                      <a:pt x="118705" y="181486"/>
                      <a:pt x="114300" y="213752"/>
                      <a:pt x="114300" y="213752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822948" y="4494538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5895583" y="4615325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5851950" y="4752096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5948246" y="4479499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5397197" y="4493607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469831" y="4614395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483336" y="4751544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522494" y="4478569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Arrow Connector 44"/>
            <p:cNvCxnSpPr/>
            <p:nvPr/>
          </p:nvCxnSpPr>
          <p:spPr>
            <a:xfrm>
              <a:off x="5086350" y="5763035"/>
              <a:ext cx="4372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839445" y="5482651"/>
              <a:ext cx="9573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Air </a:t>
              </a:r>
              <a:r>
                <a:rPr lang="en-US" sz="1050" dirty="0" err="1" smtClean="0"/>
                <a:t>mengalir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58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1"/>
    </mc:Choice>
    <mc:Fallback xmlns="">
      <p:transition spd="slow" advTm="312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150387" cy="1320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pasaran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0222" y="2362200"/>
            <a:ext cx="1553852" cy="2941295"/>
            <a:chOff x="677334" y="2114071"/>
            <a:chExt cx="2103966" cy="4181950"/>
          </a:xfrm>
        </p:grpSpPr>
        <p:sp>
          <p:nvSpPr>
            <p:cNvPr id="7" name="Trapezoid 6"/>
            <p:cNvSpPr/>
            <p:nvPr/>
          </p:nvSpPr>
          <p:spPr>
            <a:xfrm flipV="1">
              <a:off x="677334" y="4991100"/>
              <a:ext cx="2103966" cy="1295400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/>
            <p:cNvSpPr/>
            <p:nvPr/>
          </p:nvSpPr>
          <p:spPr>
            <a:xfrm flipV="1">
              <a:off x="877360" y="5762622"/>
              <a:ext cx="1703916" cy="533399"/>
            </a:xfrm>
            <a:prstGeom prst="trapezoid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 rot="21379889">
              <a:off x="1568550" y="2121642"/>
              <a:ext cx="948329" cy="2764932"/>
              <a:chOff x="4171950" y="2340717"/>
              <a:chExt cx="948329" cy="2764932"/>
            </a:xfrm>
          </p:grpSpPr>
          <p:sp>
            <p:nvSpPr>
              <p:cNvPr id="35" name="Freeform 34"/>
              <p:cNvSpPr/>
              <p:nvPr/>
            </p:nvSpPr>
            <p:spPr>
              <a:xfrm rot="483054">
                <a:off x="4171950" y="2340717"/>
                <a:ext cx="561975" cy="2583708"/>
              </a:xfrm>
              <a:custGeom>
                <a:avLst/>
                <a:gdLst>
                  <a:gd name="connsiteX0" fmla="*/ 219075 w 561975"/>
                  <a:gd name="connsiteY0" fmla="*/ 2583708 h 2583708"/>
                  <a:gd name="connsiteX1" fmla="*/ 247650 w 561975"/>
                  <a:gd name="connsiteY1" fmla="*/ 2536083 h 2583708"/>
                  <a:gd name="connsiteX2" fmla="*/ 266700 w 561975"/>
                  <a:gd name="connsiteY2" fmla="*/ 2450358 h 2583708"/>
                  <a:gd name="connsiteX3" fmla="*/ 257175 w 561975"/>
                  <a:gd name="connsiteY3" fmla="*/ 450108 h 2583708"/>
                  <a:gd name="connsiteX4" fmla="*/ 238125 w 561975"/>
                  <a:gd name="connsiteY4" fmla="*/ 326283 h 2583708"/>
                  <a:gd name="connsiteX5" fmla="*/ 247650 w 561975"/>
                  <a:gd name="connsiteY5" fmla="*/ 2433 h 2583708"/>
                  <a:gd name="connsiteX6" fmla="*/ 266700 w 561975"/>
                  <a:gd name="connsiteY6" fmla="*/ 31008 h 2583708"/>
                  <a:gd name="connsiteX7" fmla="*/ 295275 w 561975"/>
                  <a:gd name="connsiteY7" fmla="*/ 50058 h 2583708"/>
                  <a:gd name="connsiteX8" fmla="*/ 361950 w 561975"/>
                  <a:gd name="connsiteY8" fmla="*/ 116733 h 2583708"/>
                  <a:gd name="connsiteX9" fmla="*/ 400050 w 561975"/>
                  <a:gd name="connsiteY9" fmla="*/ 173883 h 2583708"/>
                  <a:gd name="connsiteX10" fmla="*/ 419100 w 561975"/>
                  <a:gd name="connsiteY10" fmla="*/ 202458 h 2583708"/>
                  <a:gd name="connsiteX11" fmla="*/ 457200 w 561975"/>
                  <a:gd name="connsiteY11" fmla="*/ 269133 h 2583708"/>
                  <a:gd name="connsiteX12" fmla="*/ 476250 w 561975"/>
                  <a:gd name="connsiteY12" fmla="*/ 335808 h 2583708"/>
                  <a:gd name="connsiteX13" fmla="*/ 514350 w 561975"/>
                  <a:gd name="connsiteY13" fmla="*/ 431058 h 2583708"/>
                  <a:gd name="connsiteX14" fmla="*/ 533400 w 561975"/>
                  <a:gd name="connsiteY14" fmla="*/ 545358 h 2583708"/>
                  <a:gd name="connsiteX15" fmla="*/ 542925 w 561975"/>
                  <a:gd name="connsiteY15" fmla="*/ 1116858 h 2583708"/>
                  <a:gd name="connsiteX16" fmla="*/ 552450 w 561975"/>
                  <a:gd name="connsiteY16" fmla="*/ 1164483 h 2583708"/>
                  <a:gd name="connsiteX17" fmla="*/ 561975 w 561975"/>
                  <a:gd name="connsiteY17" fmla="*/ 1278783 h 2583708"/>
                  <a:gd name="connsiteX18" fmla="*/ 552450 w 561975"/>
                  <a:gd name="connsiteY18" fmla="*/ 1583583 h 2583708"/>
                  <a:gd name="connsiteX19" fmla="*/ 533400 w 561975"/>
                  <a:gd name="connsiteY19" fmla="*/ 1650258 h 2583708"/>
                  <a:gd name="connsiteX20" fmla="*/ 514350 w 561975"/>
                  <a:gd name="connsiteY20" fmla="*/ 1678833 h 2583708"/>
                  <a:gd name="connsiteX21" fmla="*/ 504825 w 561975"/>
                  <a:gd name="connsiteY21" fmla="*/ 1707408 h 2583708"/>
                  <a:gd name="connsiteX22" fmla="*/ 485775 w 561975"/>
                  <a:gd name="connsiteY22" fmla="*/ 1735983 h 2583708"/>
                  <a:gd name="connsiteX23" fmla="*/ 476250 w 561975"/>
                  <a:gd name="connsiteY23" fmla="*/ 1764558 h 2583708"/>
                  <a:gd name="connsiteX24" fmla="*/ 409575 w 561975"/>
                  <a:gd name="connsiteY24" fmla="*/ 1850283 h 2583708"/>
                  <a:gd name="connsiteX25" fmla="*/ 371475 w 561975"/>
                  <a:gd name="connsiteY25" fmla="*/ 1878858 h 2583708"/>
                  <a:gd name="connsiteX26" fmla="*/ 342900 w 561975"/>
                  <a:gd name="connsiteY26" fmla="*/ 1888383 h 2583708"/>
                  <a:gd name="connsiteX27" fmla="*/ 295275 w 561975"/>
                  <a:gd name="connsiteY27" fmla="*/ 1955058 h 2583708"/>
                  <a:gd name="connsiteX28" fmla="*/ 285750 w 561975"/>
                  <a:gd name="connsiteY28" fmla="*/ 1983633 h 2583708"/>
                  <a:gd name="connsiteX29" fmla="*/ 266700 w 561975"/>
                  <a:gd name="connsiteY29" fmla="*/ 2012208 h 2583708"/>
                  <a:gd name="connsiteX30" fmla="*/ 276225 w 561975"/>
                  <a:gd name="connsiteY30" fmla="*/ 1983633 h 2583708"/>
                  <a:gd name="connsiteX31" fmla="*/ 266700 w 561975"/>
                  <a:gd name="connsiteY31" fmla="*/ 1859808 h 2583708"/>
                  <a:gd name="connsiteX32" fmla="*/ 219075 w 561975"/>
                  <a:gd name="connsiteY32" fmla="*/ 1774083 h 2583708"/>
                  <a:gd name="connsiteX33" fmla="*/ 180975 w 561975"/>
                  <a:gd name="connsiteY33" fmla="*/ 1707408 h 2583708"/>
                  <a:gd name="connsiteX34" fmla="*/ 161925 w 561975"/>
                  <a:gd name="connsiteY34" fmla="*/ 1678833 h 2583708"/>
                  <a:gd name="connsiteX35" fmla="*/ 152400 w 561975"/>
                  <a:gd name="connsiteY35" fmla="*/ 1640733 h 2583708"/>
                  <a:gd name="connsiteX36" fmla="*/ 133350 w 561975"/>
                  <a:gd name="connsiteY36" fmla="*/ 1583583 h 2583708"/>
                  <a:gd name="connsiteX37" fmla="*/ 114300 w 561975"/>
                  <a:gd name="connsiteY37" fmla="*/ 1507383 h 2583708"/>
                  <a:gd name="connsiteX38" fmla="*/ 95250 w 561975"/>
                  <a:gd name="connsiteY38" fmla="*/ 1431183 h 2583708"/>
                  <a:gd name="connsiteX39" fmla="*/ 57150 w 561975"/>
                  <a:gd name="connsiteY39" fmla="*/ 1307358 h 2583708"/>
                  <a:gd name="connsiteX40" fmla="*/ 28575 w 561975"/>
                  <a:gd name="connsiteY40" fmla="*/ 1135908 h 2583708"/>
                  <a:gd name="connsiteX41" fmla="*/ 0 w 561975"/>
                  <a:gd name="connsiteY41" fmla="*/ 1031133 h 2583708"/>
                  <a:gd name="connsiteX42" fmla="*/ 9525 w 561975"/>
                  <a:gd name="connsiteY42" fmla="*/ 402483 h 2583708"/>
                  <a:gd name="connsiteX43" fmla="*/ 19050 w 561975"/>
                  <a:gd name="connsiteY43" fmla="*/ 373908 h 2583708"/>
                  <a:gd name="connsiteX44" fmla="*/ 38100 w 561975"/>
                  <a:gd name="connsiteY44" fmla="*/ 345333 h 2583708"/>
                  <a:gd name="connsiteX45" fmla="*/ 76200 w 561975"/>
                  <a:gd name="connsiteY45" fmla="*/ 278658 h 2583708"/>
                  <a:gd name="connsiteX46" fmla="*/ 95250 w 561975"/>
                  <a:gd name="connsiteY46" fmla="*/ 221508 h 2583708"/>
                  <a:gd name="connsiteX47" fmla="*/ 104775 w 561975"/>
                  <a:gd name="connsiteY47" fmla="*/ 192933 h 2583708"/>
                  <a:gd name="connsiteX48" fmla="*/ 133350 w 561975"/>
                  <a:gd name="connsiteY48" fmla="*/ 164358 h 2583708"/>
                  <a:gd name="connsiteX49" fmla="*/ 171450 w 561975"/>
                  <a:gd name="connsiteY49" fmla="*/ 107208 h 2583708"/>
                  <a:gd name="connsiteX50" fmla="*/ 219075 w 561975"/>
                  <a:gd name="connsiteY50" fmla="*/ 40533 h 2583708"/>
                  <a:gd name="connsiteX51" fmla="*/ 228600 w 561975"/>
                  <a:gd name="connsiteY51" fmla="*/ 21483 h 258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1975" h="2583708">
                    <a:moveTo>
                      <a:pt x="219075" y="2583708"/>
                    </a:moveTo>
                    <a:cubicBezTo>
                      <a:pt x="228600" y="2567833"/>
                      <a:pt x="239371" y="2552642"/>
                      <a:pt x="247650" y="2536083"/>
                    </a:cubicBezTo>
                    <a:cubicBezTo>
                      <a:pt x="259374" y="2512635"/>
                      <a:pt x="263042" y="2472308"/>
                      <a:pt x="266700" y="2450358"/>
                    </a:cubicBezTo>
                    <a:cubicBezTo>
                      <a:pt x="263525" y="1783608"/>
                      <a:pt x="263264" y="1116838"/>
                      <a:pt x="257175" y="450108"/>
                    </a:cubicBezTo>
                    <a:cubicBezTo>
                      <a:pt x="256655" y="393175"/>
                      <a:pt x="249865" y="373242"/>
                      <a:pt x="238125" y="326283"/>
                    </a:cubicBezTo>
                    <a:cubicBezTo>
                      <a:pt x="241300" y="218333"/>
                      <a:pt x="237247" y="109927"/>
                      <a:pt x="247650" y="2433"/>
                    </a:cubicBezTo>
                    <a:cubicBezTo>
                      <a:pt x="248753" y="-8961"/>
                      <a:pt x="258605" y="22913"/>
                      <a:pt x="266700" y="31008"/>
                    </a:cubicBezTo>
                    <a:cubicBezTo>
                      <a:pt x="274795" y="39103"/>
                      <a:pt x="285750" y="43708"/>
                      <a:pt x="295275" y="50058"/>
                    </a:cubicBezTo>
                    <a:cubicBezTo>
                      <a:pt x="338944" y="115562"/>
                      <a:pt x="311655" y="99968"/>
                      <a:pt x="361950" y="116733"/>
                    </a:cubicBezTo>
                    <a:lnTo>
                      <a:pt x="400050" y="173883"/>
                    </a:lnTo>
                    <a:cubicBezTo>
                      <a:pt x="406400" y="183408"/>
                      <a:pt x="415480" y="191598"/>
                      <a:pt x="419100" y="202458"/>
                    </a:cubicBezTo>
                    <a:cubicBezTo>
                      <a:pt x="433645" y="246093"/>
                      <a:pt x="422601" y="223001"/>
                      <a:pt x="457200" y="269133"/>
                    </a:cubicBezTo>
                    <a:cubicBezTo>
                      <a:pt x="462033" y="288467"/>
                      <a:pt x="468051" y="316677"/>
                      <a:pt x="476250" y="335808"/>
                    </a:cubicBezTo>
                    <a:cubicBezTo>
                      <a:pt x="508075" y="410067"/>
                      <a:pt x="485443" y="334701"/>
                      <a:pt x="514350" y="431058"/>
                    </a:cubicBezTo>
                    <a:cubicBezTo>
                      <a:pt x="527836" y="476010"/>
                      <a:pt x="526646" y="491328"/>
                      <a:pt x="533400" y="545358"/>
                    </a:cubicBezTo>
                    <a:cubicBezTo>
                      <a:pt x="536575" y="735858"/>
                      <a:pt x="537065" y="926422"/>
                      <a:pt x="542925" y="1116858"/>
                    </a:cubicBezTo>
                    <a:cubicBezTo>
                      <a:pt x="543423" y="1133040"/>
                      <a:pt x="550558" y="1148405"/>
                      <a:pt x="552450" y="1164483"/>
                    </a:cubicBezTo>
                    <a:cubicBezTo>
                      <a:pt x="556917" y="1202453"/>
                      <a:pt x="558800" y="1240683"/>
                      <a:pt x="561975" y="1278783"/>
                    </a:cubicBezTo>
                    <a:cubicBezTo>
                      <a:pt x="558800" y="1380383"/>
                      <a:pt x="558089" y="1482090"/>
                      <a:pt x="552450" y="1583583"/>
                    </a:cubicBezTo>
                    <a:cubicBezTo>
                      <a:pt x="552069" y="1590450"/>
                      <a:pt x="538184" y="1640689"/>
                      <a:pt x="533400" y="1650258"/>
                    </a:cubicBezTo>
                    <a:cubicBezTo>
                      <a:pt x="528280" y="1660497"/>
                      <a:pt x="519470" y="1668594"/>
                      <a:pt x="514350" y="1678833"/>
                    </a:cubicBezTo>
                    <a:cubicBezTo>
                      <a:pt x="509860" y="1687813"/>
                      <a:pt x="509315" y="1698428"/>
                      <a:pt x="504825" y="1707408"/>
                    </a:cubicBezTo>
                    <a:cubicBezTo>
                      <a:pt x="499705" y="1717647"/>
                      <a:pt x="490895" y="1725744"/>
                      <a:pt x="485775" y="1735983"/>
                    </a:cubicBezTo>
                    <a:cubicBezTo>
                      <a:pt x="481285" y="1744963"/>
                      <a:pt x="481126" y="1755781"/>
                      <a:pt x="476250" y="1764558"/>
                    </a:cubicBezTo>
                    <a:cubicBezTo>
                      <a:pt x="456706" y="1799737"/>
                      <a:pt x="439026" y="1825040"/>
                      <a:pt x="409575" y="1850283"/>
                    </a:cubicBezTo>
                    <a:cubicBezTo>
                      <a:pt x="397522" y="1860614"/>
                      <a:pt x="385258" y="1870982"/>
                      <a:pt x="371475" y="1878858"/>
                    </a:cubicBezTo>
                    <a:cubicBezTo>
                      <a:pt x="362758" y="1883839"/>
                      <a:pt x="352425" y="1885208"/>
                      <a:pt x="342900" y="1888383"/>
                    </a:cubicBezTo>
                    <a:cubicBezTo>
                      <a:pt x="336428" y="1897012"/>
                      <a:pt x="302239" y="1941130"/>
                      <a:pt x="295275" y="1955058"/>
                    </a:cubicBezTo>
                    <a:cubicBezTo>
                      <a:pt x="290785" y="1964038"/>
                      <a:pt x="290240" y="1974653"/>
                      <a:pt x="285750" y="1983633"/>
                    </a:cubicBezTo>
                    <a:cubicBezTo>
                      <a:pt x="280630" y="1993872"/>
                      <a:pt x="278148" y="2012208"/>
                      <a:pt x="266700" y="2012208"/>
                    </a:cubicBezTo>
                    <a:cubicBezTo>
                      <a:pt x="256660" y="2012208"/>
                      <a:pt x="273050" y="1993158"/>
                      <a:pt x="276225" y="1983633"/>
                    </a:cubicBezTo>
                    <a:cubicBezTo>
                      <a:pt x="273050" y="1942358"/>
                      <a:pt x="271835" y="1900885"/>
                      <a:pt x="266700" y="1859808"/>
                    </a:cubicBezTo>
                    <a:cubicBezTo>
                      <a:pt x="262831" y="1828857"/>
                      <a:pt x="233336" y="1795475"/>
                      <a:pt x="219075" y="1774083"/>
                    </a:cubicBezTo>
                    <a:cubicBezTo>
                      <a:pt x="172663" y="1704465"/>
                      <a:pt x="229314" y="1792001"/>
                      <a:pt x="180975" y="1707408"/>
                    </a:cubicBezTo>
                    <a:cubicBezTo>
                      <a:pt x="175295" y="1697469"/>
                      <a:pt x="168275" y="1688358"/>
                      <a:pt x="161925" y="1678833"/>
                    </a:cubicBezTo>
                    <a:cubicBezTo>
                      <a:pt x="158750" y="1666133"/>
                      <a:pt x="156162" y="1653272"/>
                      <a:pt x="152400" y="1640733"/>
                    </a:cubicBezTo>
                    <a:cubicBezTo>
                      <a:pt x="146630" y="1621499"/>
                      <a:pt x="137288" y="1603274"/>
                      <a:pt x="133350" y="1583583"/>
                    </a:cubicBezTo>
                    <a:cubicBezTo>
                      <a:pt x="110049" y="1467079"/>
                      <a:pt x="136267" y="1587928"/>
                      <a:pt x="114300" y="1507383"/>
                    </a:cubicBezTo>
                    <a:cubicBezTo>
                      <a:pt x="107411" y="1482124"/>
                      <a:pt x="103529" y="1456021"/>
                      <a:pt x="95250" y="1431183"/>
                    </a:cubicBezTo>
                    <a:cubicBezTo>
                      <a:pt x="68891" y="1352105"/>
                      <a:pt x="81717" y="1393341"/>
                      <a:pt x="57150" y="1307358"/>
                    </a:cubicBezTo>
                    <a:cubicBezTo>
                      <a:pt x="38172" y="1155534"/>
                      <a:pt x="59522" y="1311276"/>
                      <a:pt x="28575" y="1135908"/>
                    </a:cubicBezTo>
                    <a:cubicBezTo>
                      <a:pt x="12848" y="1046789"/>
                      <a:pt x="31743" y="1094618"/>
                      <a:pt x="0" y="1031133"/>
                    </a:cubicBezTo>
                    <a:cubicBezTo>
                      <a:pt x="3175" y="821583"/>
                      <a:pt x="3453" y="611969"/>
                      <a:pt x="9525" y="402483"/>
                    </a:cubicBezTo>
                    <a:cubicBezTo>
                      <a:pt x="9816" y="392447"/>
                      <a:pt x="14560" y="382888"/>
                      <a:pt x="19050" y="373908"/>
                    </a:cubicBezTo>
                    <a:cubicBezTo>
                      <a:pt x="24170" y="363669"/>
                      <a:pt x="32980" y="355572"/>
                      <a:pt x="38100" y="345333"/>
                    </a:cubicBezTo>
                    <a:cubicBezTo>
                      <a:pt x="74463" y="272607"/>
                      <a:pt x="7104" y="370786"/>
                      <a:pt x="76200" y="278658"/>
                    </a:cubicBezTo>
                    <a:lnTo>
                      <a:pt x="95250" y="221508"/>
                    </a:lnTo>
                    <a:cubicBezTo>
                      <a:pt x="98425" y="211983"/>
                      <a:pt x="97675" y="200033"/>
                      <a:pt x="104775" y="192933"/>
                    </a:cubicBezTo>
                    <a:lnTo>
                      <a:pt x="133350" y="164358"/>
                    </a:lnTo>
                    <a:cubicBezTo>
                      <a:pt x="149552" y="115752"/>
                      <a:pt x="132532" y="152612"/>
                      <a:pt x="171450" y="107208"/>
                    </a:cubicBezTo>
                    <a:cubicBezTo>
                      <a:pt x="182203" y="94663"/>
                      <a:pt x="209024" y="57285"/>
                      <a:pt x="219075" y="40533"/>
                    </a:cubicBezTo>
                    <a:cubicBezTo>
                      <a:pt x="222728" y="34445"/>
                      <a:pt x="225425" y="27833"/>
                      <a:pt x="228600" y="2148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1119250">
                <a:off x="4384333" y="2553543"/>
                <a:ext cx="561975" cy="2404377"/>
              </a:xfrm>
              <a:custGeom>
                <a:avLst/>
                <a:gdLst>
                  <a:gd name="connsiteX0" fmla="*/ 219075 w 561975"/>
                  <a:gd name="connsiteY0" fmla="*/ 2583708 h 2583708"/>
                  <a:gd name="connsiteX1" fmla="*/ 247650 w 561975"/>
                  <a:gd name="connsiteY1" fmla="*/ 2536083 h 2583708"/>
                  <a:gd name="connsiteX2" fmla="*/ 266700 w 561975"/>
                  <a:gd name="connsiteY2" fmla="*/ 2450358 h 2583708"/>
                  <a:gd name="connsiteX3" fmla="*/ 257175 w 561975"/>
                  <a:gd name="connsiteY3" fmla="*/ 450108 h 2583708"/>
                  <a:gd name="connsiteX4" fmla="*/ 238125 w 561975"/>
                  <a:gd name="connsiteY4" fmla="*/ 326283 h 2583708"/>
                  <a:gd name="connsiteX5" fmla="*/ 247650 w 561975"/>
                  <a:gd name="connsiteY5" fmla="*/ 2433 h 2583708"/>
                  <a:gd name="connsiteX6" fmla="*/ 266700 w 561975"/>
                  <a:gd name="connsiteY6" fmla="*/ 31008 h 2583708"/>
                  <a:gd name="connsiteX7" fmla="*/ 295275 w 561975"/>
                  <a:gd name="connsiteY7" fmla="*/ 50058 h 2583708"/>
                  <a:gd name="connsiteX8" fmla="*/ 361950 w 561975"/>
                  <a:gd name="connsiteY8" fmla="*/ 116733 h 2583708"/>
                  <a:gd name="connsiteX9" fmla="*/ 400050 w 561975"/>
                  <a:gd name="connsiteY9" fmla="*/ 173883 h 2583708"/>
                  <a:gd name="connsiteX10" fmla="*/ 419100 w 561975"/>
                  <a:gd name="connsiteY10" fmla="*/ 202458 h 2583708"/>
                  <a:gd name="connsiteX11" fmla="*/ 457200 w 561975"/>
                  <a:gd name="connsiteY11" fmla="*/ 269133 h 2583708"/>
                  <a:gd name="connsiteX12" fmla="*/ 476250 w 561975"/>
                  <a:gd name="connsiteY12" fmla="*/ 335808 h 2583708"/>
                  <a:gd name="connsiteX13" fmla="*/ 514350 w 561975"/>
                  <a:gd name="connsiteY13" fmla="*/ 431058 h 2583708"/>
                  <a:gd name="connsiteX14" fmla="*/ 533400 w 561975"/>
                  <a:gd name="connsiteY14" fmla="*/ 545358 h 2583708"/>
                  <a:gd name="connsiteX15" fmla="*/ 542925 w 561975"/>
                  <a:gd name="connsiteY15" fmla="*/ 1116858 h 2583708"/>
                  <a:gd name="connsiteX16" fmla="*/ 552450 w 561975"/>
                  <a:gd name="connsiteY16" fmla="*/ 1164483 h 2583708"/>
                  <a:gd name="connsiteX17" fmla="*/ 561975 w 561975"/>
                  <a:gd name="connsiteY17" fmla="*/ 1278783 h 2583708"/>
                  <a:gd name="connsiteX18" fmla="*/ 552450 w 561975"/>
                  <a:gd name="connsiteY18" fmla="*/ 1583583 h 2583708"/>
                  <a:gd name="connsiteX19" fmla="*/ 533400 w 561975"/>
                  <a:gd name="connsiteY19" fmla="*/ 1650258 h 2583708"/>
                  <a:gd name="connsiteX20" fmla="*/ 514350 w 561975"/>
                  <a:gd name="connsiteY20" fmla="*/ 1678833 h 2583708"/>
                  <a:gd name="connsiteX21" fmla="*/ 504825 w 561975"/>
                  <a:gd name="connsiteY21" fmla="*/ 1707408 h 2583708"/>
                  <a:gd name="connsiteX22" fmla="*/ 485775 w 561975"/>
                  <a:gd name="connsiteY22" fmla="*/ 1735983 h 2583708"/>
                  <a:gd name="connsiteX23" fmla="*/ 476250 w 561975"/>
                  <a:gd name="connsiteY23" fmla="*/ 1764558 h 2583708"/>
                  <a:gd name="connsiteX24" fmla="*/ 409575 w 561975"/>
                  <a:gd name="connsiteY24" fmla="*/ 1850283 h 2583708"/>
                  <a:gd name="connsiteX25" fmla="*/ 371475 w 561975"/>
                  <a:gd name="connsiteY25" fmla="*/ 1878858 h 2583708"/>
                  <a:gd name="connsiteX26" fmla="*/ 342900 w 561975"/>
                  <a:gd name="connsiteY26" fmla="*/ 1888383 h 2583708"/>
                  <a:gd name="connsiteX27" fmla="*/ 295275 w 561975"/>
                  <a:gd name="connsiteY27" fmla="*/ 1955058 h 2583708"/>
                  <a:gd name="connsiteX28" fmla="*/ 285750 w 561975"/>
                  <a:gd name="connsiteY28" fmla="*/ 1983633 h 2583708"/>
                  <a:gd name="connsiteX29" fmla="*/ 266700 w 561975"/>
                  <a:gd name="connsiteY29" fmla="*/ 2012208 h 2583708"/>
                  <a:gd name="connsiteX30" fmla="*/ 276225 w 561975"/>
                  <a:gd name="connsiteY30" fmla="*/ 1983633 h 2583708"/>
                  <a:gd name="connsiteX31" fmla="*/ 266700 w 561975"/>
                  <a:gd name="connsiteY31" fmla="*/ 1859808 h 2583708"/>
                  <a:gd name="connsiteX32" fmla="*/ 219075 w 561975"/>
                  <a:gd name="connsiteY32" fmla="*/ 1774083 h 2583708"/>
                  <a:gd name="connsiteX33" fmla="*/ 180975 w 561975"/>
                  <a:gd name="connsiteY33" fmla="*/ 1707408 h 2583708"/>
                  <a:gd name="connsiteX34" fmla="*/ 161925 w 561975"/>
                  <a:gd name="connsiteY34" fmla="*/ 1678833 h 2583708"/>
                  <a:gd name="connsiteX35" fmla="*/ 152400 w 561975"/>
                  <a:gd name="connsiteY35" fmla="*/ 1640733 h 2583708"/>
                  <a:gd name="connsiteX36" fmla="*/ 133350 w 561975"/>
                  <a:gd name="connsiteY36" fmla="*/ 1583583 h 2583708"/>
                  <a:gd name="connsiteX37" fmla="*/ 114300 w 561975"/>
                  <a:gd name="connsiteY37" fmla="*/ 1507383 h 2583708"/>
                  <a:gd name="connsiteX38" fmla="*/ 95250 w 561975"/>
                  <a:gd name="connsiteY38" fmla="*/ 1431183 h 2583708"/>
                  <a:gd name="connsiteX39" fmla="*/ 57150 w 561975"/>
                  <a:gd name="connsiteY39" fmla="*/ 1307358 h 2583708"/>
                  <a:gd name="connsiteX40" fmla="*/ 28575 w 561975"/>
                  <a:gd name="connsiteY40" fmla="*/ 1135908 h 2583708"/>
                  <a:gd name="connsiteX41" fmla="*/ 0 w 561975"/>
                  <a:gd name="connsiteY41" fmla="*/ 1031133 h 2583708"/>
                  <a:gd name="connsiteX42" fmla="*/ 9525 w 561975"/>
                  <a:gd name="connsiteY42" fmla="*/ 402483 h 2583708"/>
                  <a:gd name="connsiteX43" fmla="*/ 19050 w 561975"/>
                  <a:gd name="connsiteY43" fmla="*/ 373908 h 2583708"/>
                  <a:gd name="connsiteX44" fmla="*/ 38100 w 561975"/>
                  <a:gd name="connsiteY44" fmla="*/ 345333 h 2583708"/>
                  <a:gd name="connsiteX45" fmla="*/ 76200 w 561975"/>
                  <a:gd name="connsiteY45" fmla="*/ 278658 h 2583708"/>
                  <a:gd name="connsiteX46" fmla="*/ 95250 w 561975"/>
                  <a:gd name="connsiteY46" fmla="*/ 221508 h 2583708"/>
                  <a:gd name="connsiteX47" fmla="*/ 104775 w 561975"/>
                  <a:gd name="connsiteY47" fmla="*/ 192933 h 2583708"/>
                  <a:gd name="connsiteX48" fmla="*/ 133350 w 561975"/>
                  <a:gd name="connsiteY48" fmla="*/ 164358 h 2583708"/>
                  <a:gd name="connsiteX49" fmla="*/ 171450 w 561975"/>
                  <a:gd name="connsiteY49" fmla="*/ 107208 h 2583708"/>
                  <a:gd name="connsiteX50" fmla="*/ 219075 w 561975"/>
                  <a:gd name="connsiteY50" fmla="*/ 40533 h 2583708"/>
                  <a:gd name="connsiteX51" fmla="*/ 228600 w 561975"/>
                  <a:gd name="connsiteY51" fmla="*/ 21483 h 258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1975" h="2583708">
                    <a:moveTo>
                      <a:pt x="219075" y="2583708"/>
                    </a:moveTo>
                    <a:cubicBezTo>
                      <a:pt x="228600" y="2567833"/>
                      <a:pt x="239371" y="2552642"/>
                      <a:pt x="247650" y="2536083"/>
                    </a:cubicBezTo>
                    <a:cubicBezTo>
                      <a:pt x="259374" y="2512635"/>
                      <a:pt x="263042" y="2472308"/>
                      <a:pt x="266700" y="2450358"/>
                    </a:cubicBezTo>
                    <a:cubicBezTo>
                      <a:pt x="263525" y="1783608"/>
                      <a:pt x="263264" y="1116838"/>
                      <a:pt x="257175" y="450108"/>
                    </a:cubicBezTo>
                    <a:cubicBezTo>
                      <a:pt x="256655" y="393175"/>
                      <a:pt x="249865" y="373242"/>
                      <a:pt x="238125" y="326283"/>
                    </a:cubicBezTo>
                    <a:cubicBezTo>
                      <a:pt x="241300" y="218333"/>
                      <a:pt x="237247" y="109927"/>
                      <a:pt x="247650" y="2433"/>
                    </a:cubicBezTo>
                    <a:cubicBezTo>
                      <a:pt x="248753" y="-8961"/>
                      <a:pt x="258605" y="22913"/>
                      <a:pt x="266700" y="31008"/>
                    </a:cubicBezTo>
                    <a:cubicBezTo>
                      <a:pt x="274795" y="39103"/>
                      <a:pt x="285750" y="43708"/>
                      <a:pt x="295275" y="50058"/>
                    </a:cubicBezTo>
                    <a:cubicBezTo>
                      <a:pt x="338944" y="115562"/>
                      <a:pt x="311655" y="99968"/>
                      <a:pt x="361950" y="116733"/>
                    </a:cubicBezTo>
                    <a:lnTo>
                      <a:pt x="400050" y="173883"/>
                    </a:lnTo>
                    <a:cubicBezTo>
                      <a:pt x="406400" y="183408"/>
                      <a:pt x="415480" y="191598"/>
                      <a:pt x="419100" y="202458"/>
                    </a:cubicBezTo>
                    <a:cubicBezTo>
                      <a:pt x="433645" y="246093"/>
                      <a:pt x="422601" y="223001"/>
                      <a:pt x="457200" y="269133"/>
                    </a:cubicBezTo>
                    <a:cubicBezTo>
                      <a:pt x="462033" y="288467"/>
                      <a:pt x="468051" y="316677"/>
                      <a:pt x="476250" y="335808"/>
                    </a:cubicBezTo>
                    <a:cubicBezTo>
                      <a:pt x="508075" y="410067"/>
                      <a:pt x="485443" y="334701"/>
                      <a:pt x="514350" y="431058"/>
                    </a:cubicBezTo>
                    <a:cubicBezTo>
                      <a:pt x="527836" y="476010"/>
                      <a:pt x="526646" y="491328"/>
                      <a:pt x="533400" y="545358"/>
                    </a:cubicBezTo>
                    <a:cubicBezTo>
                      <a:pt x="536575" y="735858"/>
                      <a:pt x="537065" y="926422"/>
                      <a:pt x="542925" y="1116858"/>
                    </a:cubicBezTo>
                    <a:cubicBezTo>
                      <a:pt x="543423" y="1133040"/>
                      <a:pt x="550558" y="1148405"/>
                      <a:pt x="552450" y="1164483"/>
                    </a:cubicBezTo>
                    <a:cubicBezTo>
                      <a:pt x="556917" y="1202453"/>
                      <a:pt x="558800" y="1240683"/>
                      <a:pt x="561975" y="1278783"/>
                    </a:cubicBezTo>
                    <a:cubicBezTo>
                      <a:pt x="558800" y="1380383"/>
                      <a:pt x="558089" y="1482090"/>
                      <a:pt x="552450" y="1583583"/>
                    </a:cubicBezTo>
                    <a:cubicBezTo>
                      <a:pt x="552069" y="1590450"/>
                      <a:pt x="538184" y="1640689"/>
                      <a:pt x="533400" y="1650258"/>
                    </a:cubicBezTo>
                    <a:cubicBezTo>
                      <a:pt x="528280" y="1660497"/>
                      <a:pt x="519470" y="1668594"/>
                      <a:pt x="514350" y="1678833"/>
                    </a:cubicBezTo>
                    <a:cubicBezTo>
                      <a:pt x="509860" y="1687813"/>
                      <a:pt x="509315" y="1698428"/>
                      <a:pt x="504825" y="1707408"/>
                    </a:cubicBezTo>
                    <a:cubicBezTo>
                      <a:pt x="499705" y="1717647"/>
                      <a:pt x="490895" y="1725744"/>
                      <a:pt x="485775" y="1735983"/>
                    </a:cubicBezTo>
                    <a:cubicBezTo>
                      <a:pt x="481285" y="1744963"/>
                      <a:pt x="481126" y="1755781"/>
                      <a:pt x="476250" y="1764558"/>
                    </a:cubicBezTo>
                    <a:cubicBezTo>
                      <a:pt x="456706" y="1799737"/>
                      <a:pt x="439026" y="1825040"/>
                      <a:pt x="409575" y="1850283"/>
                    </a:cubicBezTo>
                    <a:cubicBezTo>
                      <a:pt x="397522" y="1860614"/>
                      <a:pt x="385258" y="1870982"/>
                      <a:pt x="371475" y="1878858"/>
                    </a:cubicBezTo>
                    <a:cubicBezTo>
                      <a:pt x="362758" y="1883839"/>
                      <a:pt x="352425" y="1885208"/>
                      <a:pt x="342900" y="1888383"/>
                    </a:cubicBezTo>
                    <a:cubicBezTo>
                      <a:pt x="336428" y="1897012"/>
                      <a:pt x="302239" y="1941130"/>
                      <a:pt x="295275" y="1955058"/>
                    </a:cubicBezTo>
                    <a:cubicBezTo>
                      <a:pt x="290785" y="1964038"/>
                      <a:pt x="290240" y="1974653"/>
                      <a:pt x="285750" y="1983633"/>
                    </a:cubicBezTo>
                    <a:cubicBezTo>
                      <a:pt x="280630" y="1993872"/>
                      <a:pt x="278148" y="2012208"/>
                      <a:pt x="266700" y="2012208"/>
                    </a:cubicBezTo>
                    <a:cubicBezTo>
                      <a:pt x="256660" y="2012208"/>
                      <a:pt x="273050" y="1993158"/>
                      <a:pt x="276225" y="1983633"/>
                    </a:cubicBezTo>
                    <a:cubicBezTo>
                      <a:pt x="273050" y="1942358"/>
                      <a:pt x="271835" y="1900885"/>
                      <a:pt x="266700" y="1859808"/>
                    </a:cubicBezTo>
                    <a:cubicBezTo>
                      <a:pt x="262831" y="1828857"/>
                      <a:pt x="233336" y="1795475"/>
                      <a:pt x="219075" y="1774083"/>
                    </a:cubicBezTo>
                    <a:cubicBezTo>
                      <a:pt x="172663" y="1704465"/>
                      <a:pt x="229314" y="1792001"/>
                      <a:pt x="180975" y="1707408"/>
                    </a:cubicBezTo>
                    <a:cubicBezTo>
                      <a:pt x="175295" y="1697469"/>
                      <a:pt x="168275" y="1688358"/>
                      <a:pt x="161925" y="1678833"/>
                    </a:cubicBezTo>
                    <a:cubicBezTo>
                      <a:pt x="158750" y="1666133"/>
                      <a:pt x="156162" y="1653272"/>
                      <a:pt x="152400" y="1640733"/>
                    </a:cubicBezTo>
                    <a:cubicBezTo>
                      <a:pt x="146630" y="1621499"/>
                      <a:pt x="137288" y="1603274"/>
                      <a:pt x="133350" y="1583583"/>
                    </a:cubicBezTo>
                    <a:cubicBezTo>
                      <a:pt x="110049" y="1467079"/>
                      <a:pt x="136267" y="1587928"/>
                      <a:pt x="114300" y="1507383"/>
                    </a:cubicBezTo>
                    <a:cubicBezTo>
                      <a:pt x="107411" y="1482124"/>
                      <a:pt x="103529" y="1456021"/>
                      <a:pt x="95250" y="1431183"/>
                    </a:cubicBezTo>
                    <a:cubicBezTo>
                      <a:pt x="68891" y="1352105"/>
                      <a:pt x="81717" y="1393341"/>
                      <a:pt x="57150" y="1307358"/>
                    </a:cubicBezTo>
                    <a:cubicBezTo>
                      <a:pt x="38172" y="1155534"/>
                      <a:pt x="59522" y="1311276"/>
                      <a:pt x="28575" y="1135908"/>
                    </a:cubicBezTo>
                    <a:cubicBezTo>
                      <a:pt x="12848" y="1046789"/>
                      <a:pt x="31743" y="1094618"/>
                      <a:pt x="0" y="1031133"/>
                    </a:cubicBezTo>
                    <a:cubicBezTo>
                      <a:pt x="3175" y="821583"/>
                      <a:pt x="3453" y="611969"/>
                      <a:pt x="9525" y="402483"/>
                    </a:cubicBezTo>
                    <a:cubicBezTo>
                      <a:pt x="9816" y="392447"/>
                      <a:pt x="14560" y="382888"/>
                      <a:pt x="19050" y="373908"/>
                    </a:cubicBezTo>
                    <a:cubicBezTo>
                      <a:pt x="24170" y="363669"/>
                      <a:pt x="32980" y="355572"/>
                      <a:pt x="38100" y="345333"/>
                    </a:cubicBezTo>
                    <a:cubicBezTo>
                      <a:pt x="74463" y="272607"/>
                      <a:pt x="7104" y="370786"/>
                      <a:pt x="76200" y="278658"/>
                    </a:cubicBezTo>
                    <a:lnTo>
                      <a:pt x="95250" y="221508"/>
                    </a:lnTo>
                    <a:cubicBezTo>
                      <a:pt x="98425" y="211983"/>
                      <a:pt x="97675" y="200033"/>
                      <a:pt x="104775" y="192933"/>
                    </a:cubicBezTo>
                    <a:lnTo>
                      <a:pt x="133350" y="164358"/>
                    </a:lnTo>
                    <a:cubicBezTo>
                      <a:pt x="149552" y="115752"/>
                      <a:pt x="132532" y="152612"/>
                      <a:pt x="171450" y="107208"/>
                    </a:cubicBezTo>
                    <a:cubicBezTo>
                      <a:pt x="182203" y="94663"/>
                      <a:pt x="209024" y="57285"/>
                      <a:pt x="219075" y="40533"/>
                    </a:cubicBezTo>
                    <a:cubicBezTo>
                      <a:pt x="222728" y="34445"/>
                      <a:pt x="225425" y="27833"/>
                      <a:pt x="228600" y="2148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1696578">
                <a:off x="4557979" y="2681520"/>
                <a:ext cx="561975" cy="2349043"/>
              </a:xfrm>
              <a:custGeom>
                <a:avLst/>
                <a:gdLst>
                  <a:gd name="connsiteX0" fmla="*/ 219075 w 561975"/>
                  <a:gd name="connsiteY0" fmla="*/ 2583708 h 2583708"/>
                  <a:gd name="connsiteX1" fmla="*/ 247650 w 561975"/>
                  <a:gd name="connsiteY1" fmla="*/ 2536083 h 2583708"/>
                  <a:gd name="connsiteX2" fmla="*/ 266700 w 561975"/>
                  <a:gd name="connsiteY2" fmla="*/ 2450358 h 2583708"/>
                  <a:gd name="connsiteX3" fmla="*/ 257175 w 561975"/>
                  <a:gd name="connsiteY3" fmla="*/ 450108 h 2583708"/>
                  <a:gd name="connsiteX4" fmla="*/ 238125 w 561975"/>
                  <a:gd name="connsiteY4" fmla="*/ 326283 h 2583708"/>
                  <a:gd name="connsiteX5" fmla="*/ 247650 w 561975"/>
                  <a:gd name="connsiteY5" fmla="*/ 2433 h 2583708"/>
                  <a:gd name="connsiteX6" fmla="*/ 266700 w 561975"/>
                  <a:gd name="connsiteY6" fmla="*/ 31008 h 2583708"/>
                  <a:gd name="connsiteX7" fmla="*/ 295275 w 561975"/>
                  <a:gd name="connsiteY7" fmla="*/ 50058 h 2583708"/>
                  <a:gd name="connsiteX8" fmla="*/ 361950 w 561975"/>
                  <a:gd name="connsiteY8" fmla="*/ 116733 h 2583708"/>
                  <a:gd name="connsiteX9" fmla="*/ 400050 w 561975"/>
                  <a:gd name="connsiteY9" fmla="*/ 173883 h 2583708"/>
                  <a:gd name="connsiteX10" fmla="*/ 419100 w 561975"/>
                  <a:gd name="connsiteY10" fmla="*/ 202458 h 2583708"/>
                  <a:gd name="connsiteX11" fmla="*/ 457200 w 561975"/>
                  <a:gd name="connsiteY11" fmla="*/ 269133 h 2583708"/>
                  <a:gd name="connsiteX12" fmla="*/ 476250 w 561975"/>
                  <a:gd name="connsiteY12" fmla="*/ 335808 h 2583708"/>
                  <a:gd name="connsiteX13" fmla="*/ 514350 w 561975"/>
                  <a:gd name="connsiteY13" fmla="*/ 431058 h 2583708"/>
                  <a:gd name="connsiteX14" fmla="*/ 533400 w 561975"/>
                  <a:gd name="connsiteY14" fmla="*/ 545358 h 2583708"/>
                  <a:gd name="connsiteX15" fmla="*/ 542925 w 561975"/>
                  <a:gd name="connsiteY15" fmla="*/ 1116858 h 2583708"/>
                  <a:gd name="connsiteX16" fmla="*/ 552450 w 561975"/>
                  <a:gd name="connsiteY16" fmla="*/ 1164483 h 2583708"/>
                  <a:gd name="connsiteX17" fmla="*/ 561975 w 561975"/>
                  <a:gd name="connsiteY17" fmla="*/ 1278783 h 2583708"/>
                  <a:gd name="connsiteX18" fmla="*/ 552450 w 561975"/>
                  <a:gd name="connsiteY18" fmla="*/ 1583583 h 2583708"/>
                  <a:gd name="connsiteX19" fmla="*/ 533400 w 561975"/>
                  <a:gd name="connsiteY19" fmla="*/ 1650258 h 2583708"/>
                  <a:gd name="connsiteX20" fmla="*/ 514350 w 561975"/>
                  <a:gd name="connsiteY20" fmla="*/ 1678833 h 2583708"/>
                  <a:gd name="connsiteX21" fmla="*/ 504825 w 561975"/>
                  <a:gd name="connsiteY21" fmla="*/ 1707408 h 2583708"/>
                  <a:gd name="connsiteX22" fmla="*/ 485775 w 561975"/>
                  <a:gd name="connsiteY22" fmla="*/ 1735983 h 2583708"/>
                  <a:gd name="connsiteX23" fmla="*/ 476250 w 561975"/>
                  <a:gd name="connsiteY23" fmla="*/ 1764558 h 2583708"/>
                  <a:gd name="connsiteX24" fmla="*/ 409575 w 561975"/>
                  <a:gd name="connsiteY24" fmla="*/ 1850283 h 2583708"/>
                  <a:gd name="connsiteX25" fmla="*/ 371475 w 561975"/>
                  <a:gd name="connsiteY25" fmla="*/ 1878858 h 2583708"/>
                  <a:gd name="connsiteX26" fmla="*/ 342900 w 561975"/>
                  <a:gd name="connsiteY26" fmla="*/ 1888383 h 2583708"/>
                  <a:gd name="connsiteX27" fmla="*/ 295275 w 561975"/>
                  <a:gd name="connsiteY27" fmla="*/ 1955058 h 2583708"/>
                  <a:gd name="connsiteX28" fmla="*/ 285750 w 561975"/>
                  <a:gd name="connsiteY28" fmla="*/ 1983633 h 2583708"/>
                  <a:gd name="connsiteX29" fmla="*/ 266700 w 561975"/>
                  <a:gd name="connsiteY29" fmla="*/ 2012208 h 2583708"/>
                  <a:gd name="connsiteX30" fmla="*/ 276225 w 561975"/>
                  <a:gd name="connsiteY30" fmla="*/ 1983633 h 2583708"/>
                  <a:gd name="connsiteX31" fmla="*/ 266700 w 561975"/>
                  <a:gd name="connsiteY31" fmla="*/ 1859808 h 2583708"/>
                  <a:gd name="connsiteX32" fmla="*/ 219075 w 561975"/>
                  <a:gd name="connsiteY32" fmla="*/ 1774083 h 2583708"/>
                  <a:gd name="connsiteX33" fmla="*/ 180975 w 561975"/>
                  <a:gd name="connsiteY33" fmla="*/ 1707408 h 2583708"/>
                  <a:gd name="connsiteX34" fmla="*/ 161925 w 561975"/>
                  <a:gd name="connsiteY34" fmla="*/ 1678833 h 2583708"/>
                  <a:gd name="connsiteX35" fmla="*/ 152400 w 561975"/>
                  <a:gd name="connsiteY35" fmla="*/ 1640733 h 2583708"/>
                  <a:gd name="connsiteX36" fmla="*/ 133350 w 561975"/>
                  <a:gd name="connsiteY36" fmla="*/ 1583583 h 2583708"/>
                  <a:gd name="connsiteX37" fmla="*/ 114300 w 561975"/>
                  <a:gd name="connsiteY37" fmla="*/ 1507383 h 2583708"/>
                  <a:gd name="connsiteX38" fmla="*/ 95250 w 561975"/>
                  <a:gd name="connsiteY38" fmla="*/ 1431183 h 2583708"/>
                  <a:gd name="connsiteX39" fmla="*/ 57150 w 561975"/>
                  <a:gd name="connsiteY39" fmla="*/ 1307358 h 2583708"/>
                  <a:gd name="connsiteX40" fmla="*/ 28575 w 561975"/>
                  <a:gd name="connsiteY40" fmla="*/ 1135908 h 2583708"/>
                  <a:gd name="connsiteX41" fmla="*/ 0 w 561975"/>
                  <a:gd name="connsiteY41" fmla="*/ 1031133 h 2583708"/>
                  <a:gd name="connsiteX42" fmla="*/ 9525 w 561975"/>
                  <a:gd name="connsiteY42" fmla="*/ 402483 h 2583708"/>
                  <a:gd name="connsiteX43" fmla="*/ 19050 w 561975"/>
                  <a:gd name="connsiteY43" fmla="*/ 373908 h 2583708"/>
                  <a:gd name="connsiteX44" fmla="*/ 38100 w 561975"/>
                  <a:gd name="connsiteY44" fmla="*/ 345333 h 2583708"/>
                  <a:gd name="connsiteX45" fmla="*/ 76200 w 561975"/>
                  <a:gd name="connsiteY45" fmla="*/ 278658 h 2583708"/>
                  <a:gd name="connsiteX46" fmla="*/ 95250 w 561975"/>
                  <a:gd name="connsiteY46" fmla="*/ 221508 h 2583708"/>
                  <a:gd name="connsiteX47" fmla="*/ 104775 w 561975"/>
                  <a:gd name="connsiteY47" fmla="*/ 192933 h 2583708"/>
                  <a:gd name="connsiteX48" fmla="*/ 133350 w 561975"/>
                  <a:gd name="connsiteY48" fmla="*/ 164358 h 2583708"/>
                  <a:gd name="connsiteX49" fmla="*/ 171450 w 561975"/>
                  <a:gd name="connsiteY49" fmla="*/ 107208 h 2583708"/>
                  <a:gd name="connsiteX50" fmla="*/ 219075 w 561975"/>
                  <a:gd name="connsiteY50" fmla="*/ 40533 h 2583708"/>
                  <a:gd name="connsiteX51" fmla="*/ 228600 w 561975"/>
                  <a:gd name="connsiteY51" fmla="*/ 21483 h 258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1975" h="2583708">
                    <a:moveTo>
                      <a:pt x="219075" y="2583708"/>
                    </a:moveTo>
                    <a:cubicBezTo>
                      <a:pt x="228600" y="2567833"/>
                      <a:pt x="239371" y="2552642"/>
                      <a:pt x="247650" y="2536083"/>
                    </a:cubicBezTo>
                    <a:cubicBezTo>
                      <a:pt x="259374" y="2512635"/>
                      <a:pt x="263042" y="2472308"/>
                      <a:pt x="266700" y="2450358"/>
                    </a:cubicBezTo>
                    <a:cubicBezTo>
                      <a:pt x="263525" y="1783608"/>
                      <a:pt x="263264" y="1116838"/>
                      <a:pt x="257175" y="450108"/>
                    </a:cubicBezTo>
                    <a:cubicBezTo>
                      <a:pt x="256655" y="393175"/>
                      <a:pt x="249865" y="373242"/>
                      <a:pt x="238125" y="326283"/>
                    </a:cubicBezTo>
                    <a:cubicBezTo>
                      <a:pt x="241300" y="218333"/>
                      <a:pt x="237247" y="109927"/>
                      <a:pt x="247650" y="2433"/>
                    </a:cubicBezTo>
                    <a:cubicBezTo>
                      <a:pt x="248753" y="-8961"/>
                      <a:pt x="258605" y="22913"/>
                      <a:pt x="266700" y="31008"/>
                    </a:cubicBezTo>
                    <a:cubicBezTo>
                      <a:pt x="274795" y="39103"/>
                      <a:pt x="285750" y="43708"/>
                      <a:pt x="295275" y="50058"/>
                    </a:cubicBezTo>
                    <a:cubicBezTo>
                      <a:pt x="338944" y="115562"/>
                      <a:pt x="311655" y="99968"/>
                      <a:pt x="361950" y="116733"/>
                    </a:cubicBezTo>
                    <a:lnTo>
                      <a:pt x="400050" y="173883"/>
                    </a:lnTo>
                    <a:cubicBezTo>
                      <a:pt x="406400" y="183408"/>
                      <a:pt x="415480" y="191598"/>
                      <a:pt x="419100" y="202458"/>
                    </a:cubicBezTo>
                    <a:cubicBezTo>
                      <a:pt x="433645" y="246093"/>
                      <a:pt x="422601" y="223001"/>
                      <a:pt x="457200" y="269133"/>
                    </a:cubicBezTo>
                    <a:cubicBezTo>
                      <a:pt x="462033" y="288467"/>
                      <a:pt x="468051" y="316677"/>
                      <a:pt x="476250" y="335808"/>
                    </a:cubicBezTo>
                    <a:cubicBezTo>
                      <a:pt x="508075" y="410067"/>
                      <a:pt x="485443" y="334701"/>
                      <a:pt x="514350" y="431058"/>
                    </a:cubicBezTo>
                    <a:cubicBezTo>
                      <a:pt x="527836" y="476010"/>
                      <a:pt x="526646" y="491328"/>
                      <a:pt x="533400" y="545358"/>
                    </a:cubicBezTo>
                    <a:cubicBezTo>
                      <a:pt x="536575" y="735858"/>
                      <a:pt x="537065" y="926422"/>
                      <a:pt x="542925" y="1116858"/>
                    </a:cubicBezTo>
                    <a:cubicBezTo>
                      <a:pt x="543423" y="1133040"/>
                      <a:pt x="550558" y="1148405"/>
                      <a:pt x="552450" y="1164483"/>
                    </a:cubicBezTo>
                    <a:cubicBezTo>
                      <a:pt x="556917" y="1202453"/>
                      <a:pt x="558800" y="1240683"/>
                      <a:pt x="561975" y="1278783"/>
                    </a:cubicBezTo>
                    <a:cubicBezTo>
                      <a:pt x="558800" y="1380383"/>
                      <a:pt x="558089" y="1482090"/>
                      <a:pt x="552450" y="1583583"/>
                    </a:cubicBezTo>
                    <a:cubicBezTo>
                      <a:pt x="552069" y="1590450"/>
                      <a:pt x="538184" y="1640689"/>
                      <a:pt x="533400" y="1650258"/>
                    </a:cubicBezTo>
                    <a:cubicBezTo>
                      <a:pt x="528280" y="1660497"/>
                      <a:pt x="519470" y="1668594"/>
                      <a:pt x="514350" y="1678833"/>
                    </a:cubicBezTo>
                    <a:cubicBezTo>
                      <a:pt x="509860" y="1687813"/>
                      <a:pt x="509315" y="1698428"/>
                      <a:pt x="504825" y="1707408"/>
                    </a:cubicBezTo>
                    <a:cubicBezTo>
                      <a:pt x="499705" y="1717647"/>
                      <a:pt x="490895" y="1725744"/>
                      <a:pt x="485775" y="1735983"/>
                    </a:cubicBezTo>
                    <a:cubicBezTo>
                      <a:pt x="481285" y="1744963"/>
                      <a:pt x="481126" y="1755781"/>
                      <a:pt x="476250" y="1764558"/>
                    </a:cubicBezTo>
                    <a:cubicBezTo>
                      <a:pt x="456706" y="1799737"/>
                      <a:pt x="439026" y="1825040"/>
                      <a:pt x="409575" y="1850283"/>
                    </a:cubicBezTo>
                    <a:cubicBezTo>
                      <a:pt x="397522" y="1860614"/>
                      <a:pt x="385258" y="1870982"/>
                      <a:pt x="371475" y="1878858"/>
                    </a:cubicBezTo>
                    <a:cubicBezTo>
                      <a:pt x="362758" y="1883839"/>
                      <a:pt x="352425" y="1885208"/>
                      <a:pt x="342900" y="1888383"/>
                    </a:cubicBezTo>
                    <a:cubicBezTo>
                      <a:pt x="336428" y="1897012"/>
                      <a:pt x="302239" y="1941130"/>
                      <a:pt x="295275" y="1955058"/>
                    </a:cubicBezTo>
                    <a:cubicBezTo>
                      <a:pt x="290785" y="1964038"/>
                      <a:pt x="290240" y="1974653"/>
                      <a:pt x="285750" y="1983633"/>
                    </a:cubicBezTo>
                    <a:cubicBezTo>
                      <a:pt x="280630" y="1993872"/>
                      <a:pt x="278148" y="2012208"/>
                      <a:pt x="266700" y="2012208"/>
                    </a:cubicBezTo>
                    <a:cubicBezTo>
                      <a:pt x="256660" y="2012208"/>
                      <a:pt x="273050" y="1993158"/>
                      <a:pt x="276225" y="1983633"/>
                    </a:cubicBezTo>
                    <a:cubicBezTo>
                      <a:pt x="273050" y="1942358"/>
                      <a:pt x="271835" y="1900885"/>
                      <a:pt x="266700" y="1859808"/>
                    </a:cubicBezTo>
                    <a:cubicBezTo>
                      <a:pt x="262831" y="1828857"/>
                      <a:pt x="233336" y="1795475"/>
                      <a:pt x="219075" y="1774083"/>
                    </a:cubicBezTo>
                    <a:cubicBezTo>
                      <a:pt x="172663" y="1704465"/>
                      <a:pt x="229314" y="1792001"/>
                      <a:pt x="180975" y="1707408"/>
                    </a:cubicBezTo>
                    <a:cubicBezTo>
                      <a:pt x="175295" y="1697469"/>
                      <a:pt x="168275" y="1688358"/>
                      <a:pt x="161925" y="1678833"/>
                    </a:cubicBezTo>
                    <a:cubicBezTo>
                      <a:pt x="158750" y="1666133"/>
                      <a:pt x="156162" y="1653272"/>
                      <a:pt x="152400" y="1640733"/>
                    </a:cubicBezTo>
                    <a:cubicBezTo>
                      <a:pt x="146630" y="1621499"/>
                      <a:pt x="137288" y="1603274"/>
                      <a:pt x="133350" y="1583583"/>
                    </a:cubicBezTo>
                    <a:cubicBezTo>
                      <a:pt x="110049" y="1467079"/>
                      <a:pt x="136267" y="1587928"/>
                      <a:pt x="114300" y="1507383"/>
                    </a:cubicBezTo>
                    <a:cubicBezTo>
                      <a:pt x="107411" y="1482124"/>
                      <a:pt x="103529" y="1456021"/>
                      <a:pt x="95250" y="1431183"/>
                    </a:cubicBezTo>
                    <a:cubicBezTo>
                      <a:pt x="68891" y="1352105"/>
                      <a:pt x="81717" y="1393341"/>
                      <a:pt x="57150" y="1307358"/>
                    </a:cubicBezTo>
                    <a:cubicBezTo>
                      <a:pt x="38172" y="1155534"/>
                      <a:pt x="59522" y="1311276"/>
                      <a:pt x="28575" y="1135908"/>
                    </a:cubicBezTo>
                    <a:cubicBezTo>
                      <a:pt x="12848" y="1046789"/>
                      <a:pt x="31743" y="1094618"/>
                      <a:pt x="0" y="1031133"/>
                    </a:cubicBezTo>
                    <a:cubicBezTo>
                      <a:pt x="3175" y="821583"/>
                      <a:pt x="3453" y="611969"/>
                      <a:pt x="9525" y="402483"/>
                    </a:cubicBezTo>
                    <a:cubicBezTo>
                      <a:pt x="9816" y="392447"/>
                      <a:pt x="14560" y="382888"/>
                      <a:pt x="19050" y="373908"/>
                    </a:cubicBezTo>
                    <a:cubicBezTo>
                      <a:pt x="24170" y="363669"/>
                      <a:pt x="32980" y="355572"/>
                      <a:pt x="38100" y="345333"/>
                    </a:cubicBezTo>
                    <a:cubicBezTo>
                      <a:pt x="74463" y="272607"/>
                      <a:pt x="7104" y="370786"/>
                      <a:pt x="76200" y="278658"/>
                    </a:cubicBezTo>
                    <a:lnTo>
                      <a:pt x="95250" y="221508"/>
                    </a:lnTo>
                    <a:cubicBezTo>
                      <a:pt x="98425" y="211983"/>
                      <a:pt x="97675" y="200033"/>
                      <a:pt x="104775" y="192933"/>
                    </a:cubicBezTo>
                    <a:lnTo>
                      <a:pt x="133350" y="164358"/>
                    </a:lnTo>
                    <a:cubicBezTo>
                      <a:pt x="149552" y="115752"/>
                      <a:pt x="132532" y="152612"/>
                      <a:pt x="171450" y="107208"/>
                    </a:cubicBezTo>
                    <a:cubicBezTo>
                      <a:pt x="182203" y="94663"/>
                      <a:pt x="209024" y="57285"/>
                      <a:pt x="219075" y="40533"/>
                    </a:cubicBezTo>
                    <a:cubicBezTo>
                      <a:pt x="222728" y="34445"/>
                      <a:pt x="225425" y="27833"/>
                      <a:pt x="228600" y="2148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2335828">
                <a:off x="4690639" y="3078423"/>
                <a:ext cx="429640" cy="2027226"/>
              </a:xfrm>
              <a:custGeom>
                <a:avLst/>
                <a:gdLst>
                  <a:gd name="connsiteX0" fmla="*/ 219075 w 561975"/>
                  <a:gd name="connsiteY0" fmla="*/ 2583708 h 2583708"/>
                  <a:gd name="connsiteX1" fmla="*/ 247650 w 561975"/>
                  <a:gd name="connsiteY1" fmla="*/ 2536083 h 2583708"/>
                  <a:gd name="connsiteX2" fmla="*/ 266700 w 561975"/>
                  <a:gd name="connsiteY2" fmla="*/ 2450358 h 2583708"/>
                  <a:gd name="connsiteX3" fmla="*/ 257175 w 561975"/>
                  <a:gd name="connsiteY3" fmla="*/ 450108 h 2583708"/>
                  <a:gd name="connsiteX4" fmla="*/ 238125 w 561975"/>
                  <a:gd name="connsiteY4" fmla="*/ 326283 h 2583708"/>
                  <a:gd name="connsiteX5" fmla="*/ 247650 w 561975"/>
                  <a:gd name="connsiteY5" fmla="*/ 2433 h 2583708"/>
                  <a:gd name="connsiteX6" fmla="*/ 266700 w 561975"/>
                  <a:gd name="connsiteY6" fmla="*/ 31008 h 2583708"/>
                  <a:gd name="connsiteX7" fmla="*/ 295275 w 561975"/>
                  <a:gd name="connsiteY7" fmla="*/ 50058 h 2583708"/>
                  <a:gd name="connsiteX8" fmla="*/ 361950 w 561975"/>
                  <a:gd name="connsiteY8" fmla="*/ 116733 h 2583708"/>
                  <a:gd name="connsiteX9" fmla="*/ 400050 w 561975"/>
                  <a:gd name="connsiteY9" fmla="*/ 173883 h 2583708"/>
                  <a:gd name="connsiteX10" fmla="*/ 419100 w 561975"/>
                  <a:gd name="connsiteY10" fmla="*/ 202458 h 2583708"/>
                  <a:gd name="connsiteX11" fmla="*/ 457200 w 561975"/>
                  <a:gd name="connsiteY11" fmla="*/ 269133 h 2583708"/>
                  <a:gd name="connsiteX12" fmla="*/ 476250 w 561975"/>
                  <a:gd name="connsiteY12" fmla="*/ 335808 h 2583708"/>
                  <a:gd name="connsiteX13" fmla="*/ 514350 w 561975"/>
                  <a:gd name="connsiteY13" fmla="*/ 431058 h 2583708"/>
                  <a:gd name="connsiteX14" fmla="*/ 533400 w 561975"/>
                  <a:gd name="connsiteY14" fmla="*/ 545358 h 2583708"/>
                  <a:gd name="connsiteX15" fmla="*/ 542925 w 561975"/>
                  <a:gd name="connsiteY15" fmla="*/ 1116858 h 2583708"/>
                  <a:gd name="connsiteX16" fmla="*/ 552450 w 561975"/>
                  <a:gd name="connsiteY16" fmla="*/ 1164483 h 2583708"/>
                  <a:gd name="connsiteX17" fmla="*/ 561975 w 561975"/>
                  <a:gd name="connsiteY17" fmla="*/ 1278783 h 2583708"/>
                  <a:gd name="connsiteX18" fmla="*/ 552450 w 561975"/>
                  <a:gd name="connsiteY18" fmla="*/ 1583583 h 2583708"/>
                  <a:gd name="connsiteX19" fmla="*/ 533400 w 561975"/>
                  <a:gd name="connsiteY19" fmla="*/ 1650258 h 2583708"/>
                  <a:gd name="connsiteX20" fmla="*/ 514350 w 561975"/>
                  <a:gd name="connsiteY20" fmla="*/ 1678833 h 2583708"/>
                  <a:gd name="connsiteX21" fmla="*/ 504825 w 561975"/>
                  <a:gd name="connsiteY21" fmla="*/ 1707408 h 2583708"/>
                  <a:gd name="connsiteX22" fmla="*/ 485775 w 561975"/>
                  <a:gd name="connsiteY22" fmla="*/ 1735983 h 2583708"/>
                  <a:gd name="connsiteX23" fmla="*/ 476250 w 561975"/>
                  <a:gd name="connsiteY23" fmla="*/ 1764558 h 2583708"/>
                  <a:gd name="connsiteX24" fmla="*/ 409575 w 561975"/>
                  <a:gd name="connsiteY24" fmla="*/ 1850283 h 2583708"/>
                  <a:gd name="connsiteX25" fmla="*/ 371475 w 561975"/>
                  <a:gd name="connsiteY25" fmla="*/ 1878858 h 2583708"/>
                  <a:gd name="connsiteX26" fmla="*/ 342900 w 561975"/>
                  <a:gd name="connsiteY26" fmla="*/ 1888383 h 2583708"/>
                  <a:gd name="connsiteX27" fmla="*/ 295275 w 561975"/>
                  <a:gd name="connsiteY27" fmla="*/ 1955058 h 2583708"/>
                  <a:gd name="connsiteX28" fmla="*/ 285750 w 561975"/>
                  <a:gd name="connsiteY28" fmla="*/ 1983633 h 2583708"/>
                  <a:gd name="connsiteX29" fmla="*/ 266700 w 561975"/>
                  <a:gd name="connsiteY29" fmla="*/ 2012208 h 2583708"/>
                  <a:gd name="connsiteX30" fmla="*/ 276225 w 561975"/>
                  <a:gd name="connsiteY30" fmla="*/ 1983633 h 2583708"/>
                  <a:gd name="connsiteX31" fmla="*/ 266700 w 561975"/>
                  <a:gd name="connsiteY31" fmla="*/ 1859808 h 2583708"/>
                  <a:gd name="connsiteX32" fmla="*/ 219075 w 561975"/>
                  <a:gd name="connsiteY32" fmla="*/ 1774083 h 2583708"/>
                  <a:gd name="connsiteX33" fmla="*/ 180975 w 561975"/>
                  <a:gd name="connsiteY33" fmla="*/ 1707408 h 2583708"/>
                  <a:gd name="connsiteX34" fmla="*/ 161925 w 561975"/>
                  <a:gd name="connsiteY34" fmla="*/ 1678833 h 2583708"/>
                  <a:gd name="connsiteX35" fmla="*/ 152400 w 561975"/>
                  <a:gd name="connsiteY35" fmla="*/ 1640733 h 2583708"/>
                  <a:gd name="connsiteX36" fmla="*/ 133350 w 561975"/>
                  <a:gd name="connsiteY36" fmla="*/ 1583583 h 2583708"/>
                  <a:gd name="connsiteX37" fmla="*/ 114300 w 561975"/>
                  <a:gd name="connsiteY37" fmla="*/ 1507383 h 2583708"/>
                  <a:gd name="connsiteX38" fmla="*/ 95250 w 561975"/>
                  <a:gd name="connsiteY38" fmla="*/ 1431183 h 2583708"/>
                  <a:gd name="connsiteX39" fmla="*/ 57150 w 561975"/>
                  <a:gd name="connsiteY39" fmla="*/ 1307358 h 2583708"/>
                  <a:gd name="connsiteX40" fmla="*/ 28575 w 561975"/>
                  <a:gd name="connsiteY40" fmla="*/ 1135908 h 2583708"/>
                  <a:gd name="connsiteX41" fmla="*/ 0 w 561975"/>
                  <a:gd name="connsiteY41" fmla="*/ 1031133 h 2583708"/>
                  <a:gd name="connsiteX42" fmla="*/ 9525 w 561975"/>
                  <a:gd name="connsiteY42" fmla="*/ 402483 h 2583708"/>
                  <a:gd name="connsiteX43" fmla="*/ 19050 w 561975"/>
                  <a:gd name="connsiteY43" fmla="*/ 373908 h 2583708"/>
                  <a:gd name="connsiteX44" fmla="*/ 38100 w 561975"/>
                  <a:gd name="connsiteY44" fmla="*/ 345333 h 2583708"/>
                  <a:gd name="connsiteX45" fmla="*/ 76200 w 561975"/>
                  <a:gd name="connsiteY45" fmla="*/ 278658 h 2583708"/>
                  <a:gd name="connsiteX46" fmla="*/ 95250 w 561975"/>
                  <a:gd name="connsiteY46" fmla="*/ 221508 h 2583708"/>
                  <a:gd name="connsiteX47" fmla="*/ 104775 w 561975"/>
                  <a:gd name="connsiteY47" fmla="*/ 192933 h 2583708"/>
                  <a:gd name="connsiteX48" fmla="*/ 133350 w 561975"/>
                  <a:gd name="connsiteY48" fmla="*/ 164358 h 2583708"/>
                  <a:gd name="connsiteX49" fmla="*/ 171450 w 561975"/>
                  <a:gd name="connsiteY49" fmla="*/ 107208 h 2583708"/>
                  <a:gd name="connsiteX50" fmla="*/ 219075 w 561975"/>
                  <a:gd name="connsiteY50" fmla="*/ 40533 h 2583708"/>
                  <a:gd name="connsiteX51" fmla="*/ 228600 w 561975"/>
                  <a:gd name="connsiteY51" fmla="*/ 21483 h 258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1975" h="2583708">
                    <a:moveTo>
                      <a:pt x="219075" y="2583708"/>
                    </a:moveTo>
                    <a:cubicBezTo>
                      <a:pt x="228600" y="2567833"/>
                      <a:pt x="239371" y="2552642"/>
                      <a:pt x="247650" y="2536083"/>
                    </a:cubicBezTo>
                    <a:cubicBezTo>
                      <a:pt x="259374" y="2512635"/>
                      <a:pt x="263042" y="2472308"/>
                      <a:pt x="266700" y="2450358"/>
                    </a:cubicBezTo>
                    <a:cubicBezTo>
                      <a:pt x="263525" y="1783608"/>
                      <a:pt x="263264" y="1116838"/>
                      <a:pt x="257175" y="450108"/>
                    </a:cubicBezTo>
                    <a:cubicBezTo>
                      <a:pt x="256655" y="393175"/>
                      <a:pt x="249865" y="373242"/>
                      <a:pt x="238125" y="326283"/>
                    </a:cubicBezTo>
                    <a:cubicBezTo>
                      <a:pt x="241300" y="218333"/>
                      <a:pt x="237247" y="109927"/>
                      <a:pt x="247650" y="2433"/>
                    </a:cubicBezTo>
                    <a:cubicBezTo>
                      <a:pt x="248753" y="-8961"/>
                      <a:pt x="258605" y="22913"/>
                      <a:pt x="266700" y="31008"/>
                    </a:cubicBezTo>
                    <a:cubicBezTo>
                      <a:pt x="274795" y="39103"/>
                      <a:pt x="285750" y="43708"/>
                      <a:pt x="295275" y="50058"/>
                    </a:cubicBezTo>
                    <a:cubicBezTo>
                      <a:pt x="338944" y="115562"/>
                      <a:pt x="311655" y="99968"/>
                      <a:pt x="361950" y="116733"/>
                    </a:cubicBezTo>
                    <a:lnTo>
                      <a:pt x="400050" y="173883"/>
                    </a:lnTo>
                    <a:cubicBezTo>
                      <a:pt x="406400" y="183408"/>
                      <a:pt x="415480" y="191598"/>
                      <a:pt x="419100" y="202458"/>
                    </a:cubicBezTo>
                    <a:cubicBezTo>
                      <a:pt x="433645" y="246093"/>
                      <a:pt x="422601" y="223001"/>
                      <a:pt x="457200" y="269133"/>
                    </a:cubicBezTo>
                    <a:cubicBezTo>
                      <a:pt x="462033" y="288467"/>
                      <a:pt x="468051" y="316677"/>
                      <a:pt x="476250" y="335808"/>
                    </a:cubicBezTo>
                    <a:cubicBezTo>
                      <a:pt x="508075" y="410067"/>
                      <a:pt x="485443" y="334701"/>
                      <a:pt x="514350" y="431058"/>
                    </a:cubicBezTo>
                    <a:cubicBezTo>
                      <a:pt x="527836" y="476010"/>
                      <a:pt x="526646" y="491328"/>
                      <a:pt x="533400" y="545358"/>
                    </a:cubicBezTo>
                    <a:cubicBezTo>
                      <a:pt x="536575" y="735858"/>
                      <a:pt x="537065" y="926422"/>
                      <a:pt x="542925" y="1116858"/>
                    </a:cubicBezTo>
                    <a:cubicBezTo>
                      <a:pt x="543423" y="1133040"/>
                      <a:pt x="550558" y="1148405"/>
                      <a:pt x="552450" y="1164483"/>
                    </a:cubicBezTo>
                    <a:cubicBezTo>
                      <a:pt x="556917" y="1202453"/>
                      <a:pt x="558800" y="1240683"/>
                      <a:pt x="561975" y="1278783"/>
                    </a:cubicBezTo>
                    <a:cubicBezTo>
                      <a:pt x="558800" y="1380383"/>
                      <a:pt x="558089" y="1482090"/>
                      <a:pt x="552450" y="1583583"/>
                    </a:cubicBezTo>
                    <a:cubicBezTo>
                      <a:pt x="552069" y="1590450"/>
                      <a:pt x="538184" y="1640689"/>
                      <a:pt x="533400" y="1650258"/>
                    </a:cubicBezTo>
                    <a:cubicBezTo>
                      <a:pt x="528280" y="1660497"/>
                      <a:pt x="519470" y="1668594"/>
                      <a:pt x="514350" y="1678833"/>
                    </a:cubicBezTo>
                    <a:cubicBezTo>
                      <a:pt x="509860" y="1687813"/>
                      <a:pt x="509315" y="1698428"/>
                      <a:pt x="504825" y="1707408"/>
                    </a:cubicBezTo>
                    <a:cubicBezTo>
                      <a:pt x="499705" y="1717647"/>
                      <a:pt x="490895" y="1725744"/>
                      <a:pt x="485775" y="1735983"/>
                    </a:cubicBezTo>
                    <a:cubicBezTo>
                      <a:pt x="481285" y="1744963"/>
                      <a:pt x="481126" y="1755781"/>
                      <a:pt x="476250" y="1764558"/>
                    </a:cubicBezTo>
                    <a:cubicBezTo>
                      <a:pt x="456706" y="1799737"/>
                      <a:pt x="439026" y="1825040"/>
                      <a:pt x="409575" y="1850283"/>
                    </a:cubicBezTo>
                    <a:cubicBezTo>
                      <a:pt x="397522" y="1860614"/>
                      <a:pt x="385258" y="1870982"/>
                      <a:pt x="371475" y="1878858"/>
                    </a:cubicBezTo>
                    <a:cubicBezTo>
                      <a:pt x="362758" y="1883839"/>
                      <a:pt x="352425" y="1885208"/>
                      <a:pt x="342900" y="1888383"/>
                    </a:cubicBezTo>
                    <a:cubicBezTo>
                      <a:pt x="336428" y="1897012"/>
                      <a:pt x="302239" y="1941130"/>
                      <a:pt x="295275" y="1955058"/>
                    </a:cubicBezTo>
                    <a:cubicBezTo>
                      <a:pt x="290785" y="1964038"/>
                      <a:pt x="290240" y="1974653"/>
                      <a:pt x="285750" y="1983633"/>
                    </a:cubicBezTo>
                    <a:cubicBezTo>
                      <a:pt x="280630" y="1993872"/>
                      <a:pt x="278148" y="2012208"/>
                      <a:pt x="266700" y="2012208"/>
                    </a:cubicBezTo>
                    <a:cubicBezTo>
                      <a:pt x="256660" y="2012208"/>
                      <a:pt x="273050" y="1993158"/>
                      <a:pt x="276225" y="1983633"/>
                    </a:cubicBezTo>
                    <a:cubicBezTo>
                      <a:pt x="273050" y="1942358"/>
                      <a:pt x="271835" y="1900885"/>
                      <a:pt x="266700" y="1859808"/>
                    </a:cubicBezTo>
                    <a:cubicBezTo>
                      <a:pt x="262831" y="1828857"/>
                      <a:pt x="233336" y="1795475"/>
                      <a:pt x="219075" y="1774083"/>
                    </a:cubicBezTo>
                    <a:cubicBezTo>
                      <a:pt x="172663" y="1704465"/>
                      <a:pt x="229314" y="1792001"/>
                      <a:pt x="180975" y="1707408"/>
                    </a:cubicBezTo>
                    <a:cubicBezTo>
                      <a:pt x="175295" y="1697469"/>
                      <a:pt x="168275" y="1688358"/>
                      <a:pt x="161925" y="1678833"/>
                    </a:cubicBezTo>
                    <a:cubicBezTo>
                      <a:pt x="158750" y="1666133"/>
                      <a:pt x="156162" y="1653272"/>
                      <a:pt x="152400" y="1640733"/>
                    </a:cubicBezTo>
                    <a:cubicBezTo>
                      <a:pt x="146630" y="1621499"/>
                      <a:pt x="137288" y="1603274"/>
                      <a:pt x="133350" y="1583583"/>
                    </a:cubicBezTo>
                    <a:cubicBezTo>
                      <a:pt x="110049" y="1467079"/>
                      <a:pt x="136267" y="1587928"/>
                      <a:pt x="114300" y="1507383"/>
                    </a:cubicBezTo>
                    <a:cubicBezTo>
                      <a:pt x="107411" y="1482124"/>
                      <a:pt x="103529" y="1456021"/>
                      <a:pt x="95250" y="1431183"/>
                    </a:cubicBezTo>
                    <a:cubicBezTo>
                      <a:pt x="68891" y="1352105"/>
                      <a:pt x="81717" y="1393341"/>
                      <a:pt x="57150" y="1307358"/>
                    </a:cubicBezTo>
                    <a:cubicBezTo>
                      <a:pt x="38172" y="1155534"/>
                      <a:pt x="59522" y="1311276"/>
                      <a:pt x="28575" y="1135908"/>
                    </a:cubicBezTo>
                    <a:cubicBezTo>
                      <a:pt x="12848" y="1046789"/>
                      <a:pt x="31743" y="1094618"/>
                      <a:pt x="0" y="1031133"/>
                    </a:cubicBezTo>
                    <a:cubicBezTo>
                      <a:pt x="3175" y="821583"/>
                      <a:pt x="3453" y="611969"/>
                      <a:pt x="9525" y="402483"/>
                    </a:cubicBezTo>
                    <a:cubicBezTo>
                      <a:pt x="9816" y="392447"/>
                      <a:pt x="14560" y="382888"/>
                      <a:pt x="19050" y="373908"/>
                    </a:cubicBezTo>
                    <a:cubicBezTo>
                      <a:pt x="24170" y="363669"/>
                      <a:pt x="32980" y="355572"/>
                      <a:pt x="38100" y="345333"/>
                    </a:cubicBezTo>
                    <a:cubicBezTo>
                      <a:pt x="74463" y="272607"/>
                      <a:pt x="7104" y="370786"/>
                      <a:pt x="76200" y="278658"/>
                    </a:cubicBezTo>
                    <a:lnTo>
                      <a:pt x="95250" y="221508"/>
                    </a:lnTo>
                    <a:cubicBezTo>
                      <a:pt x="98425" y="211983"/>
                      <a:pt x="97675" y="200033"/>
                      <a:pt x="104775" y="192933"/>
                    </a:cubicBezTo>
                    <a:lnTo>
                      <a:pt x="133350" y="164358"/>
                    </a:lnTo>
                    <a:cubicBezTo>
                      <a:pt x="149552" y="115752"/>
                      <a:pt x="132532" y="152612"/>
                      <a:pt x="171450" y="107208"/>
                    </a:cubicBezTo>
                    <a:cubicBezTo>
                      <a:pt x="182203" y="94663"/>
                      <a:pt x="209024" y="57285"/>
                      <a:pt x="219075" y="40533"/>
                    </a:cubicBezTo>
                    <a:cubicBezTo>
                      <a:pt x="222728" y="34445"/>
                      <a:pt x="225425" y="27833"/>
                      <a:pt x="228600" y="2148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265525" flipH="1">
              <a:off x="877360" y="2114071"/>
              <a:ext cx="948329" cy="2764932"/>
              <a:chOff x="4171950" y="2340717"/>
              <a:chExt cx="948329" cy="2764932"/>
            </a:xfrm>
          </p:grpSpPr>
          <p:sp>
            <p:nvSpPr>
              <p:cNvPr id="31" name="Freeform 30"/>
              <p:cNvSpPr/>
              <p:nvPr/>
            </p:nvSpPr>
            <p:spPr>
              <a:xfrm rot="483054">
                <a:off x="4171950" y="2340717"/>
                <a:ext cx="561975" cy="2583708"/>
              </a:xfrm>
              <a:custGeom>
                <a:avLst/>
                <a:gdLst>
                  <a:gd name="connsiteX0" fmla="*/ 219075 w 561975"/>
                  <a:gd name="connsiteY0" fmla="*/ 2583708 h 2583708"/>
                  <a:gd name="connsiteX1" fmla="*/ 247650 w 561975"/>
                  <a:gd name="connsiteY1" fmla="*/ 2536083 h 2583708"/>
                  <a:gd name="connsiteX2" fmla="*/ 266700 w 561975"/>
                  <a:gd name="connsiteY2" fmla="*/ 2450358 h 2583708"/>
                  <a:gd name="connsiteX3" fmla="*/ 257175 w 561975"/>
                  <a:gd name="connsiteY3" fmla="*/ 450108 h 2583708"/>
                  <a:gd name="connsiteX4" fmla="*/ 238125 w 561975"/>
                  <a:gd name="connsiteY4" fmla="*/ 326283 h 2583708"/>
                  <a:gd name="connsiteX5" fmla="*/ 247650 w 561975"/>
                  <a:gd name="connsiteY5" fmla="*/ 2433 h 2583708"/>
                  <a:gd name="connsiteX6" fmla="*/ 266700 w 561975"/>
                  <a:gd name="connsiteY6" fmla="*/ 31008 h 2583708"/>
                  <a:gd name="connsiteX7" fmla="*/ 295275 w 561975"/>
                  <a:gd name="connsiteY7" fmla="*/ 50058 h 2583708"/>
                  <a:gd name="connsiteX8" fmla="*/ 361950 w 561975"/>
                  <a:gd name="connsiteY8" fmla="*/ 116733 h 2583708"/>
                  <a:gd name="connsiteX9" fmla="*/ 400050 w 561975"/>
                  <a:gd name="connsiteY9" fmla="*/ 173883 h 2583708"/>
                  <a:gd name="connsiteX10" fmla="*/ 419100 w 561975"/>
                  <a:gd name="connsiteY10" fmla="*/ 202458 h 2583708"/>
                  <a:gd name="connsiteX11" fmla="*/ 457200 w 561975"/>
                  <a:gd name="connsiteY11" fmla="*/ 269133 h 2583708"/>
                  <a:gd name="connsiteX12" fmla="*/ 476250 w 561975"/>
                  <a:gd name="connsiteY12" fmla="*/ 335808 h 2583708"/>
                  <a:gd name="connsiteX13" fmla="*/ 514350 w 561975"/>
                  <a:gd name="connsiteY13" fmla="*/ 431058 h 2583708"/>
                  <a:gd name="connsiteX14" fmla="*/ 533400 w 561975"/>
                  <a:gd name="connsiteY14" fmla="*/ 545358 h 2583708"/>
                  <a:gd name="connsiteX15" fmla="*/ 542925 w 561975"/>
                  <a:gd name="connsiteY15" fmla="*/ 1116858 h 2583708"/>
                  <a:gd name="connsiteX16" fmla="*/ 552450 w 561975"/>
                  <a:gd name="connsiteY16" fmla="*/ 1164483 h 2583708"/>
                  <a:gd name="connsiteX17" fmla="*/ 561975 w 561975"/>
                  <a:gd name="connsiteY17" fmla="*/ 1278783 h 2583708"/>
                  <a:gd name="connsiteX18" fmla="*/ 552450 w 561975"/>
                  <a:gd name="connsiteY18" fmla="*/ 1583583 h 2583708"/>
                  <a:gd name="connsiteX19" fmla="*/ 533400 w 561975"/>
                  <a:gd name="connsiteY19" fmla="*/ 1650258 h 2583708"/>
                  <a:gd name="connsiteX20" fmla="*/ 514350 w 561975"/>
                  <a:gd name="connsiteY20" fmla="*/ 1678833 h 2583708"/>
                  <a:gd name="connsiteX21" fmla="*/ 504825 w 561975"/>
                  <a:gd name="connsiteY21" fmla="*/ 1707408 h 2583708"/>
                  <a:gd name="connsiteX22" fmla="*/ 485775 w 561975"/>
                  <a:gd name="connsiteY22" fmla="*/ 1735983 h 2583708"/>
                  <a:gd name="connsiteX23" fmla="*/ 476250 w 561975"/>
                  <a:gd name="connsiteY23" fmla="*/ 1764558 h 2583708"/>
                  <a:gd name="connsiteX24" fmla="*/ 409575 w 561975"/>
                  <a:gd name="connsiteY24" fmla="*/ 1850283 h 2583708"/>
                  <a:gd name="connsiteX25" fmla="*/ 371475 w 561975"/>
                  <a:gd name="connsiteY25" fmla="*/ 1878858 h 2583708"/>
                  <a:gd name="connsiteX26" fmla="*/ 342900 w 561975"/>
                  <a:gd name="connsiteY26" fmla="*/ 1888383 h 2583708"/>
                  <a:gd name="connsiteX27" fmla="*/ 295275 w 561975"/>
                  <a:gd name="connsiteY27" fmla="*/ 1955058 h 2583708"/>
                  <a:gd name="connsiteX28" fmla="*/ 285750 w 561975"/>
                  <a:gd name="connsiteY28" fmla="*/ 1983633 h 2583708"/>
                  <a:gd name="connsiteX29" fmla="*/ 266700 w 561975"/>
                  <a:gd name="connsiteY29" fmla="*/ 2012208 h 2583708"/>
                  <a:gd name="connsiteX30" fmla="*/ 276225 w 561975"/>
                  <a:gd name="connsiteY30" fmla="*/ 1983633 h 2583708"/>
                  <a:gd name="connsiteX31" fmla="*/ 266700 w 561975"/>
                  <a:gd name="connsiteY31" fmla="*/ 1859808 h 2583708"/>
                  <a:gd name="connsiteX32" fmla="*/ 219075 w 561975"/>
                  <a:gd name="connsiteY32" fmla="*/ 1774083 h 2583708"/>
                  <a:gd name="connsiteX33" fmla="*/ 180975 w 561975"/>
                  <a:gd name="connsiteY33" fmla="*/ 1707408 h 2583708"/>
                  <a:gd name="connsiteX34" fmla="*/ 161925 w 561975"/>
                  <a:gd name="connsiteY34" fmla="*/ 1678833 h 2583708"/>
                  <a:gd name="connsiteX35" fmla="*/ 152400 w 561975"/>
                  <a:gd name="connsiteY35" fmla="*/ 1640733 h 2583708"/>
                  <a:gd name="connsiteX36" fmla="*/ 133350 w 561975"/>
                  <a:gd name="connsiteY36" fmla="*/ 1583583 h 2583708"/>
                  <a:gd name="connsiteX37" fmla="*/ 114300 w 561975"/>
                  <a:gd name="connsiteY37" fmla="*/ 1507383 h 2583708"/>
                  <a:gd name="connsiteX38" fmla="*/ 95250 w 561975"/>
                  <a:gd name="connsiteY38" fmla="*/ 1431183 h 2583708"/>
                  <a:gd name="connsiteX39" fmla="*/ 57150 w 561975"/>
                  <a:gd name="connsiteY39" fmla="*/ 1307358 h 2583708"/>
                  <a:gd name="connsiteX40" fmla="*/ 28575 w 561975"/>
                  <a:gd name="connsiteY40" fmla="*/ 1135908 h 2583708"/>
                  <a:gd name="connsiteX41" fmla="*/ 0 w 561975"/>
                  <a:gd name="connsiteY41" fmla="*/ 1031133 h 2583708"/>
                  <a:gd name="connsiteX42" fmla="*/ 9525 w 561975"/>
                  <a:gd name="connsiteY42" fmla="*/ 402483 h 2583708"/>
                  <a:gd name="connsiteX43" fmla="*/ 19050 w 561975"/>
                  <a:gd name="connsiteY43" fmla="*/ 373908 h 2583708"/>
                  <a:gd name="connsiteX44" fmla="*/ 38100 w 561975"/>
                  <a:gd name="connsiteY44" fmla="*/ 345333 h 2583708"/>
                  <a:gd name="connsiteX45" fmla="*/ 76200 w 561975"/>
                  <a:gd name="connsiteY45" fmla="*/ 278658 h 2583708"/>
                  <a:gd name="connsiteX46" fmla="*/ 95250 w 561975"/>
                  <a:gd name="connsiteY46" fmla="*/ 221508 h 2583708"/>
                  <a:gd name="connsiteX47" fmla="*/ 104775 w 561975"/>
                  <a:gd name="connsiteY47" fmla="*/ 192933 h 2583708"/>
                  <a:gd name="connsiteX48" fmla="*/ 133350 w 561975"/>
                  <a:gd name="connsiteY48" fmla="*/ 164358 h 2583708"/>
                  <a:gd name="connsiteX49" fmla="*/ 171450 w 561975"/>
                  <a:gd name="connsiteY49" fmla="*/ 107208 h 2583708"/>
                  <a:gd name="connsiteX50" fmla="*/ 219075 w 561975"/>
                  <a:gd name="connsiteY50" fmla="*/ 40533 h 2583708"/>
                  <a:gd name="connsiteX51" fmla="*/ 228600 w 561975"/>
                  <a:gd name="connsiteY51" fmla="*/ 21483 h 258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1975" h="2583708">
                    <a:moveTo>
                      <a:pt x="219075" y="2583708"/>
                    </a:moveTo>
                    <a:cubicBezTo>
                      <a:pt x="228600" y="2567833"/>
                      <a:pt x="239371" y="2552642"/>
                      <a:pt x="247650" y="2536083"/>
                    </a:cubicBezTo>
                    <a:cubicBezTo>
                      <a:pt x="259374" y="2512635"/>
                      <a:pt x="263042" y="2472308"/>
                      <a:pt x="266700" y="2450358"/>
                    </a:cubicBezTo>
                    <a:cubicBezTo>
                      <a:pt x="263525" y="1783608"/>
                      <a:pt x="263264" y="1116838"/>
                      <a:pt x="257175" y="450108"/>
                    </a:cubicBezTo>
                    <a:cubicBezTo>
                      <a:pt x="256655" y="393175"/>
                      <a:pt x="249865" y="373242"/>
                      <a:pt x="238125" y="326283"/>
                    </a:cubicBezTo>
                    <a:cubicBezTo>
                      <a:pt x="241300" y="218333"/>
                      <a:pt x="237247" y="109927"/>
                      <a:pt x="247650" y="2433"/>
                    </a:cubicBezTo>
                    <a:cubicBezTo>
                      <a:pt x="248753" y="-8961"/>
                      <a:pt x="258605" y="22913"/>
                      <a:pt x="266700" y="31008"/>
                    </a:cubicBezTo>
                    <a:cubicBezTo>
                      <a:pt x="274795" y="39103"/>
                      <a:pt x="285750" y="43708"/>
                      <a:pt x="295275" y="50058"/>
                    </a:cubicBezTo>
                    <a:cubicBezTo>
                      <a:pt x="338944" y="115562"/>
                      <a:pt x="311655" y="99968"/>
                      <a:pt x="361950" y="116733"/>
                    </a:cubicBezTo>
                    <a:lnTo>
                      <a:pt x="400050" y="173883"/>
                    </a:lnTo>
                    <a:cubicBezTo>
                      <a:pt x="406400" y="183408"/>
                      <a:pt x="415480" y="191598"/>
                      <a:pt x="419100" y="202458"/>
                    </a:cubicBezTo>
                    <a:cubicBezTo>
                      <a:pt x="433645" y="246093"/>
                      <a:pt x="422601" y="223001"/>
                      <a:pt x="457200" y="269133"/>
                    </a:cubicBezTo>
                    <a:cubicBezTo>
                      <a:pt x="462033" y="288467"/>
                      <a:pt x="468051" y="316677"/>
                      <a:pt x="476250" y="335808"/>
                    </a:cubicBezTo>
                    <a:cubicBezTo>
                      <a:pt x="508075" y="410067"/>
                      <a:pt x="485443" y="334701"/>
                      <a:pt x="514350" y="431058"/>
                    </a:cubicBezTo>
                    <a:cubicBezTo>
                      <a:pt x="527836" y="476010"/>
                      <a:pt x="526646" y="491328"/>
                      <a:pt x="533400" y="545358"/>
                    </a:cubicBezTo>
                    <a:cubicBezTo>
                      <a:pt x="536575" y="735858"/>
                      <a:pt x="537065" y="926422"/>
                      <a:pt x="542925" y="1116858"/>
                    </a:cubicBezTo>
                    <a:cubicBezTo>
                      <a:pt x="543423" y="1133040"/>
                      <a:pt x="550558" y="1148405"/>
                      <a:pt x="552450" y="1164483"/>
                    </a:cubicBezTo>
                    <a:cubicBezTo>
                      <a:pt x="556917" y="1202453"/>
                      <a:pt x="558800" y="1240683"/>
                      <a:pt x="561975" y="1278783"/>
                    </a:cubicBezTo>
                    <a:cubicBezTo>
                      <a:pt x="558800" y="1380383"/>
                      <a:pt x="558089" y="1482090"/>
                      <a:pt x="552450" y="1583583"/>
                    </a:cubicBezTo>
                    <a:cubicBezTo>
                      <a:pt x="552069" y="1590450"/>
                      <a:pt x="538184" y="1640689"/>
                      <a:pt x="533400" y="1650258"/>
                    </a:cubicBezTo>
                    <a:cubicBezTo>
                      <a:pt x="528280" y="1660497"/>
                      <a:pt x="519470" y="1668594"/>
                      <a:pt x="514350" y="1678833"/>
                    </a:cubicBezTo>
                    <a:cubicBezTo>
                      <a:pt x="509860" y="1687813"/>
                      <a:pt x="509315" y="1698428"/>
                      <a:pt x="504825" y="1707408"/>
                    </a:cubicBezTo>
                    <a:cubicBezTo>
                      <a:pt x="499705" y="1717647"/>
                      <a:pt x="490895" y="1725744"/>
                      <a:pt x="485775" y="1735983"/>
                    </a:cubicBezTo>
                    <a:cubicBezTo>
                      <a:pt x="481285" y="1744963"/>
                      <a:pt x="481126" y="1755781"/>
                      <a:pt x="476250" y="1764558"/>
                    </a:cubicBezTo>
                    <a:cubicBezTo>
                      <a:pt x="456706" y="1799737"/>
                      <a:pt x="439026" y="1825040"/>
                      <a:pt x="409575" y="1850283"/>
                    </a:cubicBezTo>
                    <a:cubicBezTo>
                      <a:pt x="397522" y="1860614"/>
                      <a:pt x="385258" y="1870982"/>
                      <a:pt x="371475" y="1878858"/>
                    </a:cubicBezTo>
                    <a:cubicBezTo>
                      <a:pt x="362758" y="1883839"/>
                      <a:pt x="352425" y="1885208"/>
                      <a:pt x="342900" y="1888383"/>
                    </a:cubicBezTo>
                    <a:cubicBezTo>
                      <a:pt x="336428" y="1897012"/>
                      <a:pt x="302239" y="1941130"/>
                      <a:pt x="295275" y="1955058"/>
                    </a:cubicBezTo>
                    <a:cubicBezTo>
                      <a:pt x="290785" y="1964038"/>
                      <a:pt x="290240" y="1974653"/>
                      <a:pt x="285750" y="1983633"/>
                    </a:cubicBezTo>
                    <a:cubicBezTo>
                      <a:pt x="280630" y="1993872"/>
                      <a:pt x="278148" y="2012208"/>
                      <a:pt x="266700" y="2012208"/>
                    </a:cubicBezTo>
                    <a:cubicBezTo>
                      <a:pt x="256660" y="2012208"/>
                      <a:pt x="273050" y="1993158"/>
                      <a:pt x="276225" y="1983633"/>
                    </a:cubicBezTo>
                    <a:cubicBezTo>
                      <a:pt x="273050" y="1942358"/>
                      <a:pt x="271835" y="1900885"/>
                      <a:pt x="266700" y="1859808"/>
                    </a:cubicBezTo>
                    <a:cubicBezTo>
                      <a:pt x="262831" y="1828857"/>
                      <a:pt x="233336" y="1795475"/>
                      <a:pt x="219075" y="1774083"/>
                    </a:cubicBezTo>
                    <a:cubicBezTo>
                      <a:pt x="172663" y="1704465"/>
                      <a:pt x="229314" y="1792001"/>
                      <a:pt x="180975" y="1707408"/>
                    </a:cubicBezTo>
                    <a:cubicBezTo>
                      <a:pt x="175295" y="1697469"/>
                      <a:pt x="168275" y="1688358"/>
                      <a:pt x="161925" y="1678833"/>
                    </a:cubicBezTo>
                    <a:cubicBezTo>
                      <a:pt x="158750" y="1666133"/>
                      <a:pt x="156162" y="1653272"/>
                      <a:pt x="152400" y="1640733"/>
                    </a:cubicBezTo>
                    <a:cubicBezTo>
                      <a:pt x="146630" y="1621499"/>
                      <a:pt x="137288" y="1603274"/>
                      <a:pt x="133350" y="1583583"/>
                    </a:cubicBezTo>
                    <a:cubicBezTo>
                      <a:pt x="110049" y="1467079"/>
                      <a:pt x="136267" y="1587928"/>
                      <a:pt x="114300" y="1507383"/>
                    </a:cubicBezTo>
                    <a:cubicBezTo>
                      <a:pt x="107411" y="1482124"/>
                      <a:pt x="103529" y="1456021"/>
                      <a:pt x="95250" y="1431183"/>
                    </a:cubicBezTo>
                    <a:cubicBezTo>
                      <a:pt x="68891" y="1352105"/>
                      <a:pt x="81717" y="1393341"/>
                      <a:pt x="57150" y="1307358"/>
                    </a:cubicBezTo>
                    <a:cubicBezTo>
                      <a:pt x="38172" y="1155534"/>
                      <a:pt x="59522" y="1311276"/>
                      <a:pt x="28575" y="1135908"/>
                    </a:cubicBezTo>
                    <a:cubicBezTo>
                      <a:pt x="12848" y="1046789"/>
                      <a:pt x="31743" y="1094618"/>
                      <a:pt x="0" y="1031133"/>
                    </a:cubicBezTo>
                    <a:cubicBezTo>
                      <a:pt x="3175" y="821583"/>
                      <a:pt x="3453" y="611969"/>
                      <a:pt x="9525" y="402483"/>
                    </a:cubicBezTo>
                    <a:cubicBezTo>
                      <a:pt x="9816" y="392447"/>
                      <a:pt x="14560" y="382888"/>
                      <a:pt x="19050" y="373908"/>
                    </a:cubicBezTo>
                    <a:cubicBezTo>
                      <a:pt x="24170" y="363669"/>
                      <a:pt x="32980" y="355572"/>
                      <a:pt x="38100" y="345333"/>
                    </a:cubicBezTo>
                    <a:cubicBezTo>
                      <a:pt x="74463" y="272607"/>
                      <a:pt x="7104" y="370786"/>
                      <a:pt x="76200" y="278658"/>
                    </a:cubicBezTo>
                    <a:lnTo>
                      <a:pt x="95250" y="221508"/>
                    </a:lnTo>
                    <a:cubicBezTo>
                      <a:pt x="98425" y="211983"/>
                      <a:pt x="97675" y="200033"/>
                      <a:pt x="104775" y="192933"/>
                    </a:cubicBezTo>
                    <a:lnTo>
                      <a:pt x="133350" y="164358"/>
                    </a:lnTo>
                    <a:cubicBezTo>
                      <a:pt x="149552" y="115752"/>
                      <a:pt x="132532" y="152612"/>
                      <a:pt x="171450" y="107208"/>
                    </a:cubicBezTo>
                    <a:cubicBezTo>
                      <a:pt x="182203" y="94663"/>
                      <a:pt x="209024" y="57285"/>
                      <a:pt x="219075" y="40533"/>
                    </a:cubicBezTo>
                    <a:cubicBezTo>
                      <a:pt x="222728" y="34445"/>
                      <a:pt x="225425" y="27833"/>
                      <a:pt x="228600" y="2148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1119250">
                <a:off x="4384333" y="2553543"/>
                <a:ext cx="561975" cy="2404377"/>
              </a:xfrm>
              <a:custGeom>
                <a:avLst/>
                <a:gdLst>
                  <a:gd name="connsiteX0" fmla="*/ 219075 w 561975"/>
                  <a:gd name="connsiteY0" fmla="*/ 2583708 h 2583708"/>
                  <a:gd name="connsiteX1" fmla="*/ 247650 w 561975"/>
                  <a:gd name="connsiteY1" fmla="*/ 2536083 h 2583708"/>
                  <a:gd name="connsiteX2" fmla="*/ 266700 w 561975"/>
                  <a:gd name="connsiteY2" fmla="*/ 2450358 h 2583708"/>
                  <a:gd name="connsiteX3" fmla="*/ 257175 w 561975"/>
                  <a:gd name="connsiteY3" fmla="*/ 450108 h 2583708"/>
                  <a:gd name="connsiteX4" fmla="*/ 238125 w 561975"/>
                  <a:gd name="connsiteY4" fmla="*/ 326283 h 2583708"/>
                  <a:gd name="connsiteX5" fmla="*/ 247650 w 561975"/>
                  <a:gd name="connsiteY5" fmla="*/ 2433 h 2583708"/>
                  <a:gd name="connsiteX6" fmla="*/ 266700 w 561975"/>
                  <a:gd name="connsiteY6" fmla="*/ 31008 h 2583708"/>
                  <a:gd name="connsiteX7" fmla="*/ 295275 w 561975"/>
                  <a:gd name="connsiteY7" fmla="*/ 50058 h 2583708"/>
                  <a:gd name="connsiteX8" fmla="*/ 361950 w 561975"/>
                  <a:gd name="connsiteY8" fmla="*/ 116733 h 2583708"/>
                  <a:gd name="connsiteX9" fmla="*/ 400050 w 561975"/>
                  <a:gd name="connsiteY9" fmla="*/ 173883 h 2583708"/>
                  <a:gd name="connsiteX10" fmla="*/ 419100 w 561975"/>
                  <a:gd name="connsiteY10" fmla="*/ 202458 h 2583708"/>
                  <a:gd name="connsiteX11" fmla="*/ 457200 w 561975"/>
                  <a:gd name="connsiteY11" fmla="*/ 269133 h 2583708"/>
                  <a:gd name="connsiteX12" fmla="*/ 476250 w 561975"/>
                  <a:gd name="connsiteY12" fmla="*/ 335808 h 2583708"/>
                  <a:gd name="connsiteX13" fmla="*/ 514350 w 561975"/>
                  <a:gd name="connsiteY13" fmla="*/ 431058 h 2583708"/>
                  <a:gd name="connsiteX14" fmla="*/ 533400 w 561975"/>
                  <a:gd name="connsiteY14" fmla="*/ 545358 h 2583708"/>
                  <a:gd name="connsiteX15" fmla="*/ 542925 w 561975"/>
                  <a:gd name="connsiteY15" fmla="*/ 1116858 h 2583708"/>
                  <a:gd name="connsiteX16" fmla="*/ 552450 w 561975"/>
                  <a:gd name="connsiteY16" fmla="*/ 1164483 h 2583708"/>
                  <a:gd name="connsiteX17" fmla="*/ 561975 w 561975"/>
                  <a:gd name="connsiteY17" fmla="*/ 1278783 h 2583708"/>
                  <a:gd name="connsiteX18" fmla="*/ 552450 w 561975"/>
                  <a:gd name="connsiteY18" fmla="*/ 1583583 h 2583708"/>
                  <a:gd name="connsiteX19" fmla="*/ 533400 w 561975"/>
                  <a:gd name="connsiteY19" fmla="*/ 1650258 h 2583708"/>
                  <a:gd name="connsiteX20" fmla="*/ 514350 w 561975"/>
                  <a:gd name="connsiteY20" fmla="*/ 1678833 h 2583708"/>
                  <a:gd name="connsiteX21" fmla="*/ 504825 w 561975"/>
                  <a:gd name="connsiteY21" fmla="*/ 1707408 h 2583708"/>
                  <a:gd name="connsiteX22" fmla="*/ 485775 w 561975"/>
                  <a:gd name="connsiteY22" fmla="*/ 1735983 h 2583708"/>
                  <a:gd name="connsiteX23" fmla="*/ 476250 w 561975"/>
                  <a:gd name="connsiteY23" fmla="*/ 1764558 h 2583708"/>
                  <a:gd name="connsiteX24" fmla="*/ 409575 w 561975"/>
                  <a:gd name="connsiteY24" fmla="*/ 1850283 h 2583708"/>
                  <a:gd name="connsiteX25" fmla="*/ 371475 w 561975"/>
                  <a:gd name="connsiteY25" fmla="*/ 1878858 h 2583708"/>
                  <a:gd name="connsiteX26" fmla="*/ 342900 w 561975"/>
                  <a:gd name="connsiteY26" fmla="*/ 1888383 h 2583708"/>
                  <a:gd name="connsiteX27" fmla="*/ 295275 w 561975"/>
                  <a:gd name="connsiteY27" fmla="*/ 1955058 h 2583708"/>
                  <a:gd name="connsiteX28" fmla="*/ 285750 w 561975"/>
                  <a:gd name="connsiteY28" fmla="*/ 1983633 h 2583708"/>
                  <a:gd name="connsiteX29" fmla="*/ 266700 w 561975"/>
                  <a:gd name="connsiteY29" fmla="*/ 2012208 h 2583708"/>
                  <a:gd name="connsiteX30" fmla="*/ 276225 w 561975"/>
                  <a:gd name="connsiteY30" fmla="*/ 1983633 h 2583708"/>
                  <a:gd name="connsiteX31" fmla="*/ 266700 w 561975"/>
                  <a:gd name="connsiteY31" fmla="*/ 1859808 h 2583708"/>
                  <a:gd name="connsiteX32" fmla="*/ 219075 w 561975"/>
                  <a:gd name="connsiteY32" fmla="*/ 1774083 h 2583708"/>
                  <a:gd name="connsiteX33" fmla="*/ 180975 w 561975"/>
                  <a:gd name="connsiteY33" fmla="*/ 1707408 h 2583708"/>
                  <a:gd name="connsiteX34" fmla="*/ 161925 w 561975"/>
                  <a:gd name="connsiteY34" fmla="*/ 1678833 h 2583708"/>
                  <a:gd name="connsiteX35" fmla="*/ 152400 w 561975"/>
                  <a:gd name="connsiteY35" fmla="*/ 1640733 h 2583708"/>
                  <a:gd name="connsiteX36" fmla="*/ 133350 w 561975"/>
                  <a:gd name="connsiteY36" fmla="*/ 1583583 h 2583708"/>
                  <a:gd name="connsiteX37" fmla="*/ 114300 w 561975"/>
                  <a:gd name="connsiteY37" fmla="*/ 1507383 h 2583708"/>
                  <a:gd name="connsiteX38" fmla="*/ 95250 w 561975"/>
                  <a:gd name="connsiteY38" fmla="*/ 1431183 h 2583708"/>
                  <a:gd name="connsiteX39" fmla="*/ 57150 w 561975"/>
                  <a:gd name="connsiteY39" fmla="*/ 1307358 h 2583708"/>
                  <a:gd name="connsiteX40" fmla="*/ 28575 w 561975"/>
                  <a:gd name="connsiteY40" fmla="*/ 1135908 h 2583708"/>
                  <a:gd name="connsiteX41" fmla="*/ 0 w 561975"/>
                  <a:gd name="connsiteY41" fmla="*/ 1031133 h 2583708"/>
                  <a:gd name="connsiteX42" fmla="*/ 9525 w 561975"/>
                  <a:gd name="connsiteY42" fmla="*/ 402483 h 2583708"/>
                  <a:gd name="connsiteX43" fmla="*/ 19050 w 561975"/>
                  <a:gd name="connsiteY43" fmla="*/ 373908 h 2583708"/>
                  <a:gd name="connsiteX44" fmla="*/ 38100 w 561975"/>
                  <a:gd name="connsiteY44" fmla="*/ 345333 h 2583708"/>
                  <a:gd name="connsiteX45" fmla="*/ 76200 w 561975"/>
                  <a:gd name="connsiteY45" fmla="*/ 278658 h 2583708"/>
                  <a:gd name="connsiteX46" fmla="*/ 95250 w 561975"/>
                  <a:gd name="connsiteY46" fmla="*/ 221508 h 2583708"/>
                  <a:gd name="connsiteX47" fmla="*/ 104775 w 561975"/>
                  <a:gd name="connsiteY47" fmla="*/ 192933 h 2583708"/>
                  <a:gd name="connsiteX48" fmla="*/ 133350 w 561975"/>
                  <a:gd name="connsiteY48" fmla="*/ 164358 h 2583708"/>
                  <a:gd name="connsiteX49" fmla="*/ 171450 w 561975"/>
                  <a:gd name="connsiteY49" fmla="*/ 107208 h 2583708"/>
                  <a:gd name="connsiteX50" fmla="*/ 219075 w 561975"/>
                  <a:gd name="connsiteY50" fmla="*/ 40533 h 2583708"/>
                  <a:gd name="connsiteX51" fmla="*/ 228600 w 561975"/>
                  <a:gd name="connsiteY51" fmla="*/ 21483 h 258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1975" h="2583708">
                    <a:moveTo>
                      <a:pt x="219075" y="2583708"/>
                    </a:moveTo>
                    <a:cubicBezTo>
                      <a:pt x="228600" y="2567833"/>
                      <a:pt x="239371" y="2552642"/>
                      <a:pt x="247650" y="2536083"/>
                    </a:cubicBezTo>
                    <a:cubicBezTo>
                      <a:pt x="259374" y="2512635"/>
                      <a:pt x="263042" y="2472308"/>
                      <a:pt x="266700" y="2450358"/>
                    </a:cubicBezTo>
                    <a:cubicBezTo>
                      <a:pt x="263525" y="1783608"/>
                      <a:pt x="263264" y="1116838"/>
                      <a:pt x="257175" y="450108"/>
                    </a:cubicBezTo>
                    <a:cubicBezTo>
                      <a:pt x="256655" y="393175"/>
                      <a:pt x="249865" y="373242"/>
                      <a:pt x="238125" y="326283"/>
                    </a:cubicBezTo>
                    <a:cubicBezTo>
                      <a:pt x="241300" y="218333"/>
                      <a:pt x="237247" y="109927"/>
                      <a:pt x="247650" y="2433"/>
                    </a:cubicBezTo>
                    <a:cubicBezTo>
                      <a:pt x="248753" y="-8961"/>
                      <a:pt x="258605" y="22913"/>
                      <a:pt x="266700" y="31008"/>
                    </a:cubicBezTo>
                    <a:cubicBezTo>
                      <a:pt x="274795" y="39103"/>
                      <a:pt x="285750" y="43708"/>
                      <a:pt x="295275" y="50058"/>
                    </a:cubicBezTo>
                    <a:cubicBezTo>
                      <a:pt x="338944" y="115562"/>
                      <a:pt x="311655" y="99968"/>
                      <a:pt x="361950" y="116733"/>
                    </a:cubicBezTo>
                    <a:lnTo>
                      <a:pt x="400050" y="173883"/>
                    </a:lnTo>
                    <a:cubicBezTo>
                      <a:pt x="406400" y="183408"/>
                      <a:pt x="415480" y="191598"/>
                      <a:pt x="419100" y="202458"/>
                    </a:cubicBezTo>
                    <a:cubicBezTo>
                      <a:pt x="433645" y="246093"/>
                      <a:pt x="422601" y="223001"/>
                      <a:pt x="457200" y="269133"/>
                    </a:cubicBezTo>
                    <a:cubicBezTo>
                      <a:pt x="462033" y="288467"/>
                      <a:pt x="468051" y="316677"/>
                      <a:pt x="476250" y="335808"/>
                    </a:cubicBezTo>
                    <a:cubicBezTo>
                      <a:pt x="508075" y="410067"/>
                      <a:pt x="485443" y="334701"/>
                      <a:pt x="514350" y="431058"/>
                    </a:cubicBezTo>
                    <a:cubicBezTo>
                      <a:pt x="527836" y="476010"/>
                      <a:pt x="526646" y="491328"/>
                      <a:pt x="533400" y="545358"/>
                    </a:cubicBezTo>
                    <a:cubicBezTo>
                      <a:pt x="536575" y="735858"/>
                      <a:pt x="537065" y="926422"/>
                      <a:pt x="542925" y="1116858"/>
                    </a:cubicBezTo>
                    <a:cubicBezTo>
                      <a:pt x="543423" y="1133040"/>
                      <a:pt x="550558" y="1148405"/>
                      <a:pt x="552450" y="1164483"/>
                    </a:cubicBezTo>
                    <a:cubicBezTo>
                      <a:pt x="556917" y="1202453"/>
                      <a:pt x="558800" y="1240683"/>
                      <a:pt x="561975" y="1278783"/>
                    </a:cubicBezTo>
                    <a:cubicBezTo>
                      <a:pt x="558800" y="1380383"/>
                      <a:pt x="558089" y="1482090"/>
                      <a:pt x="552450" y="1583583"/>
                    </a:cubicBezTo>
                    <a:cubicBezTo>
                      <a:pt x="552069" y="1590450"/>
                      <a:pt x="538184" y="1640689"/>
                      <a:pt x="533400" y="1650258"/>
                    </a:cubicBezTo>
                    <a:cubicBezTo>
                      <a:pt x="528280" y="1660497"/>
                      <a:pt x="519470" y="1668594"/>
                      <a:pt x="514350" y="1678833"/>
                    </a:cubicBezTo>
                    <a:cubicBezTo>
                      <a:pt x="509860" y="1687813"/>
                      <a:pt x="509315" y="1698428"/>
                      <a:pt x="504825" y="1707408"/>
                    </a:cubicBezTo>
                    <a:cubicBezTo>
                      <a:pt x="499705" y="1717647"/>
                      <a:pt x="490895" y="1725744"/>
                      <a:pt x="485775" y="1735983"/>
                    </a:cubicBezTo>
                    <a:cubicBezTo>
                      <a:pt x="481285" y="1744963"/>
                      <a:pt x="481126" y="1755781"/>
                      <a:pt x="476250" y="1764558"/>
                    </a:cubicBezTo>
                    <a:cubicBezTo>
                      <a:pt x="456706" y="1799737"/>
                      <a:pt x="439026" y="1825040"/>
                      <a:pt x="409575" y="1850283"/>
                    </a:cubicBezTo>
                    <a:cubicBezTo>
                      <a:pt x="397522" y="1860614"/>
                      <a:pt x="385258" y="1870982"/>
                      <a:pt x="371475" y="1878858"/>
                    </a:cubicBezTo>
                    <a:cubicBezTo>
                      <a:pt x="362758" y="1883839"/>
                      <a:pt x="352425" y="1885208"/>
                      <a:pt x="342900" y="1888383"/>
                    </a:cubicBezTo>
                    <a:cubicBezTo>
                      <a:pt x="336428" y="1897012"/>
                      <a:pt x="302239" y="1941130"/>
                      <a:pt x="295275" y="1955058"/>
                    </a:cubicBezTo>
                    <a:cubicBezTo>
                      <a:pt x="290785" y="1964038"/>
                      <a:pt x="290240" y="1974653"/>
                      <a:pt x="285750" y="1983633"/>
                    </a:cubicBezTo>
                    <a:cubicBezTo>
                      <a:pt x="280630" y="1993872"/>
                      <a:pt x="278148" y="2012208"/>
                      <a:pt x="266700" y="2012208"/>
                    </a:cubicBezTo>
                    <a:cubicBezTo>
                      <a:pt x="256660" y="2012208"/>
                      <a:pt x="273050" y="1993158"/>
                      <a:pt x="276225" y="1983633"/>
                    </a:cubicBezTo>
                    <a:cubicBezTo>
                      <a:pt x="273050" y="1942358"/>
                      <a:pt x="271835" y="1900885"/>
                      <a:pt x="266700" y="1859808"/>
                    </a:cubicBezTo>
                    <a:cubicBezTo>
                      <a:pt x="262831" y="1828857"/>
                      <a:pt x="233336" y="1795475"/>
                      <a:pt x="219075" y="1774083"/>
                    </a:cubicBezTo>
                    <a:cubicBezTo>
                      <a:pt x="172663" y="1704465"/>
                      <a:pt x="229314" y="1792001"/>
                      <a:pt x="180975" y="1707408"/>
                    </a:cubicBezTo>
                    <a:cubicBezTo>
                      <a:pt x="175295" y="1697469"/>
                      <a:pt x="168275" y="1688358"/>
                      <a:pt x="161925" y="1678833"/>
                    </a:cubicBezTo>
                    <a:cubicBezTo>
                      <a:pt x="158750" y="1666133"/>
                      <a:pt x="156162" y="1653272"/>
                      <a:pt x="152400" y="1640733"/>
                    </a:cubicBezTo>
                    <a:cubicBezTo>
                      <a:pt x="146630" y="1621499"/>
                      <a:pt x="137288" y="1603274"/>
                      <a:pt x="133350" y="1583583"/>
                    </a:cubicBezTo>
                    <a:cubicBezTo>
                      <a:pt x="110049" y="1467079"/>
                      <a:pt x="136267" y="1587928"/>
                      <a:pt x="114300" y="1507383"/>
                    </a:cubicBezTo>
                    <a:cubicBezTo>
                      <a:pt x="107411" y="1482124"/>
                      <a:pt x="103529" y="1456021"/>
                      <a:pt x="95250" y="1431183"/>
                    </a:cubicBezTo>
                    <a:cubicBezTo>
                      <a:pt x="68891" y="1352105"/>
                      <a:pt x="81717" y="1393341"/>
                      <a:pt x="57150" y="1307358"/>
                    </a:cubicBezTo>
                    <a:cubicBezTo>
                      <a:pt x="38172" y="1155534"/>
                      <a:pt x="59522" y="1311276"/>
                      <a:pt x="28575" y="1135908"/>
                    </a:cubicBezTo>
                    <a:cubicBezTo>
                      <a:pt x="12848" y="1046789"/>
                      <a:pt x="31743" y="1094618"/>
                      <a:pt x="0" y="1031133"/>
                    </a:cubicBezTo>
                    <a:cubicBezTo>
                      <a:pt x="3175" y="821583"/>
                      <a:pt x="3453" y="611969"/>
                      <a:pt x="9525" y="402483"/>
                    </a:cubicBezTo>
                    <a:cubicBezTo>
                      <a:pt x="9816" y="392447"/>
                      <a:pt x="14560" y="382888"/>
                      <a:pt x="19050" y="373908"/>
                    </a:cubicBezTo>
                    <a:cubicBezTo>
                      <a:pt x="24170" y="363669"/>
                      <a:pt x="32980" y="355572"/>
                      <a:pt x="38100" y="345333"/>
                    </a:cubicBezTo>
                    <a:cubicBezTo>
                      <a:pt x="74463" y="272607"/>
                      <a:pt x="7104" y="370786"/>
                      <a:pt x="76200" y="278658"/>
                    </a:cubicBezTo>
                    <a:lnTo>
                      <a:pt x="95250" y="221508"/>
                    </a:lnTo>
                    <a:cubicBezTo>
                      <a:pt x="98425" y="211983"/>
                      <a:pt x="97675" y="200033"/>
                      <a:pt x="104775" y="192933"/>
                    </a:cubicBezTo>
                    <a:lnTo>
                      <a:pt x="133350" y="164358"/>
                    </a:lnTo>
                    <a:cubicBezTo>
                      <a:pt x="149552" y="115752"/>
                      <a:pt x="132532" y="152612"/>
                      <a:pt x="171450" y="107208"/>
                    </a:cubicBezTo>
                    <a:cubicBezTo>
                      <a:pt x="182203" y="94663"/>
                      <a:pt x="209024" y="57285"/>
                      <a:pt x="219075" y="40533"/>
                    </a:cubicBezTo>
                    <a:cubicBezTo>
                      <a:pt x="222728" y="34445"/>
                      <a:pt x="225425" y="27833"/>
                      <a:pt x="228600" y="2148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1696578">
                <a:off x="4557979" y="2681520"/>
                <a:ext cx="561975" cy="2349043"/>
              </a:xfrm>
              <a:custGeom>
                <a:avLst/>
                <a:gdLst>
                  <a:gd name="connsiteX0" fmla="*/ 219075 w 561975"/>
                  <a:gd name="connsiteY0" fmla="*/ 2583708 h 2583708"/>
                  <a:gd name="connsiteX1" fmla="*/ 247650 w 561975"/>
                  <a:gd name="connsiteY1" fmla="*/ 2536083 h 2583708"/>
                  <a:gd name="connsiteX2" fmla="*/ 266700 w 561975"/>
                  <a:gd name="connsiteY2" fmla="*/ 2450358 h 2583708"/>
                  <a:gd name="connsiteX3" fmla="*/ 257175 w 561975"/>
                  <a:gd name="connsiteY3" fmla="*/ 450108 h 2583708"/>
                  <a:gd name="connsiteX4" fmla="*/ 238125 w 561975"/>
                  <a:gd name="connsiteY4" fmla="*/ 326283 h 2583708"/>
                  <a:gd name="connsiteX5" fmla="*/ 247650 w 561975"/>
                  <a:gd name="connsiteY5" fmla="*/ 2433 h 2583708"/>
                  <a:gd name="connsiteX6" fmla="*/ 266700 w 561975"/>
                  <a:gd name="connsiteY6" fmla="*/ 31008 h 2583708"/>
                  <a:gd name="connsiteX7" fmla="*/ 295275 w 561975"/>
                  <a:gd name="connsiteY7" fmla="*/ 50058 h 2583708"/>
                  <a:gd name="connsiteX8" fmla="*/ 361950 w 561975"/>
                  <a:gd name="connsiteY8" fmla="*/ 116733 h 2583708"/>
                  <a:gd name="connsiteX9" fmla="*/ 400050 w 561975"/>
                  <a:gd name="connsiteY9" fmla="*/ 173883 h 2583708"/>
                  <a:gd name="connsiteX10" fmla="*/ 419100 w 561975"/>
                  <a:gd name="connsiteY10" fmla="*/ 202458 h 2583708"/>
                  <a:gd name="connsiteX11" fmla="*/ 457200 w 561975"/>
                  <a:gd name="connsiteY11" fmla="*/ 269133 h 2583708"/>
                  <a:gd name="connsiteX12" fmla="*/ 476250 w 561975"/>
                  <a:gd name="connsiteY12" fmla="*/ 335808 h 2583708"/>
                  <a:gd name="connsiteX13" fmla="*/ 514350 w 561975"/>
                  <a:gd name="connsiteY13" fmla="*/ 431058 h 2583708"/>
                  <a:gd name="connsiteX14" fmla="*/ 533400 w 561975"/>
                  <a:gd name="connsiteY14" fmla="*/ 545358 h 2583708"/>
                  <a:gd name="connsiteX15" fmla="*/ 542925 w 561975"/>
                  <a:gd name="connsiteY15" fmla="*/ 1116858 h 2583708"/>
                  <a:gd name="connsiteX16" fmla="*/ 552450 w 561975"/>
                  <a:gd name="connsiteY16" fmla="*/ 1164483 h 2583708"/>
                  <a:gd name="connsiteX17" fmla="*/ 561975 w 561975"/>
                  <a:gd name="connsiteY17" fmla="*/ 1278783 h 2583708"/>
                  <a:gd name="connsiteX18" fmla="*/ 552450 w 561975"/>
                  <a:gd name="connsiteY18" fmla="*/ 1583583 h 2583708"/>
                  <a:gd name="connsiteX19" fmla="*/ 533400 w 561975"/>
                  <a:gd name="connsiteY19" fmla="*/ 1650258 h 2583708"/>
                  <a:gd name="connsiteX20" fmla="*/ 514350 w 561975"/>
                  <a:gd name="connsiteY20" fmla="*/ 1678833 h 2583708"/>
                  <a:gd name="connsiteX21" fmla="*/ 504825 w 561975"/>
                  <a:gd name="connsiteY21" fmla="*/ 1707408 h 2583708"/>
                  <a:gd name="connsiteX22" fmla="*/ 485775 w 561975"/>
                  <a:gd name="connsiteY22" fmla="*/ 1735983 h 2583708"/>
                  <a:gd name="connsiteX23" fmla="*/ 476250 w 561975"/>
                  <a:gd name="connsiteY23" fmla="*/ 1764558 h 2583708"/>
                  <a:gd name="connsiteX24" fmla="*/ 409575 w 561975"/>
                  <a:gd name="connsiteY24" fmla="*/ 1850283 h 2583708"/>
                  <a:gd name="connsiteX25" fmla="*/ 371475 w 561975"/>
                  <a:gd name="connsiteY25" fmla="*/ 1878858 h 2583708"/>
                  <a:gd name="connsiteX26" fmla="*/ 342900 w 561975"/>
                  <a:gd name="connsiteY26" fmla="*/ 1888383 h 2583708"/>
                  <a:gd name="connsiteX27" fmla="*/ 295275 w 561975"/>
                  <a:gd name="connsiteY27" fmla="*/ 1955058 h 2583708"/>
                  <a:gd name="connsiteX28" fmla="*/ 285750 w 561975"/>
                  <a:gd name="connsiteY28" fmla="*/ 1983633 h 2583708"/>
                  <a:gd name="connsiteX29" fmla="*/ 266700 w 561975"/>
                  <a:gd name="connsiteY29" fmla="*/ 2012208 h 2583708"/>
                  <a:gd name="connsiteX30" fmla="*/ 276225 w 561975"/>
                  <a:gd name="connsiteY30" fmla="*/ 1983633 h 2583708"/>
                  <a:gd name="connsiteX31" fmla="*/ 266700 w 561975"/>
                  <a:gd name="connsiteY31" fmla="*/ 1859808 h 2583708"/>
                  <a:gd name="connsiteX32" fmla="*/ 219075 w 561975"/>
                  <a:gd name="connsiteY32" fmla="*/ 1774083 h 2583708"/>
                  <a:gd name="connsiteX33" fmla="*/ 180975 w 561975"/>
                  <a:gd name="connsiteY33" fmla="*/ 1707408 h 2583708"/>
                  <a:gd name="connsiteX34" fmla="*/ 161925 w 561975"/>
                  <a:gd name="connsiteY34" fmla="*/ 1678833 h 2583708"/>
                  <a:gd name="connsiteX35" fmla="*/ 152400 w 561975"/>
                  <a:gd name="connsiteY35" fmla="*/ 1640733 h 2583708"/>
                  <a:gd name="connsiteX36" fmla="*/ 133350 w 561975"/>
                  <a:gd name="connsiteY36" fmla="*/ 1583583 h 2583708"/>
                  <a:gd name="connsiteX37" fmla="*/ 114300 w 561975"/>
                  <a:gd name="connsiteY37" fmla="*/ 1507383 h 2583708"/>
                  <a:gd name="connsiteX38" fmla="*/ 95250 w 561975"/>
                  <a:gd name="connsiteY38" fmla="*/ 1431183 h 2583708"/>
                  <a:gd name="connsiteX39" fmla="*/ 57150 w 561975"/>
                  <a:gd name="connsiteY39" fmla="*/ 1307358 h 2583708"/>
                  <a:gd name="connsiteX40" fmla="*/ 28575 w 561975"/>
                  <a:gd name="connsiteY40" fmla="*/ 1135908 h 2583708"/>
                  <a:gd name="connsiteX41" fmla="*/ 0 w 561975"/>
                  <a:gd name="connsiteY41" fmla="*/ 1031133 h 2583708"/>
                  <a:gd name="connsiteX42" fmla="*/ 9525 w 561975"/>
                  <a:gd name="connsiteY42" fmla="*/ 402483 h 2583708"/>
                  <a:gd name="connsiteX43" fmla="*/ 19050 w 561975"/>
                  <a:gd name="connsiteY43" fmla="*/ 373908 h 2583708"/>
                  <a:gd name="connsiteX44" fmla="*/ 38100 w 561975"/>
                  <a:gd name="connsiteY44" fmla="*/ 345333 h 2583708"/>
                  <a:gd name="connsiteX45" fmla="*/ 76200 w 561975"/>
                  <a:gd name="connsiteY45" fmla="*/ 278658 h 2583708"/>
                  <a:gd name="connsiteX46" fmla="*/ 95250 w 561975"/>
                  <a:gd name="connsiteY46" fmla="*/ 221508 h 2583708"/>
                  <a:gd name="connsiteX47" fmla="*/ 104775 w 561975"/>
                  <a:gd name="connsiteY47" fmla="*/ 192933 h 2583708"/>
                  <a:gd name="connsiteX48" fmla="*/ 133350 w 561975"/>
                  <a:gd name="connsiteY48" fmla="*/ 164358 h 2583708"/>
                  <a:gd name="connsiteX49" fmla="*/ 171450 w 561975"/>
                  <a:gd name="connsiteY49" fmla="*/ 107208 h 2583708"/>
                  <a:gd name="connsiteX50" fmla="*/ 219075 w 561975"/>
                  <a:gd name="connsiteY50" fmla="*/ 40533 h 2583708"/>
                  <a:gd name="connsiteX51" fmla="*/ 228600 w 561975"/>
                  <a:gd name="connsiteY51" fmla="*/ 21483 h 258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1975" h="2583708">
                    <a:moveTo>
                      <a:pt x="219075" y="2583708"/>
                    </a:moveTo>
                    <a:cubicBezTo>
                      <a:pt x="228600" y="2567833"/>
                      <a:pt x="239371" y="2552642"/>
                      <a:pt x="247650" y="2536083"/>
                    </a:cubicBezTo>
                    <a:cubicBezTo>
                      <a:pt x="259374" y="2512635"/>
                      <a:pt x="263042" y="2472308"/>
                      <a:pt x="266700" y="2450358"/>
                    </a:cubicBezTo>
                    <a:cubicBezTo>
                      <a:pt x="263525" y="1783608"/>
                      <a:pt x="263264" y="1116838"/>
                      <a:pt x="257175" y="450108"/>
                    </a:cubicBezTo>
                    <a:cubicBezTo>
                      <a:pt x="256655" y="393175"/>
                      <a:pt x="249865" y="373242"/>
                      <a:pt x="238125" y="326283"/>
                    </a:cubicBezTo>
                    <a:cubicBezTo>
                      <a:pt x="241300" y="218333"/>
                      <a:pt x="237247" y="109927"/>
                      <a:pt x="247650" y="2433"/>
                    </a:cubicBezTo>
                    <a:cubicBezTo>
                      <a:pt x="248753" y="-8961"/>
                      <a:pt x="258605" y="22913"/>
                      <a:pt x="266700" y="31008"/>
                    </a:cubicBezTo>
                    <a:cubicBezTo>
                      <a:pt x="274795" y="39103"/>
                      <a:pt x="285750" y="43708"/>
                      <a:pt x="295275" y="50058"/>
                    </a:cubicBezTo>
                    <a:cubicBezTo>
                      <a:pt x="338944" y="115562"/>
                      <a:pt x="311655" y="99968"/>
                      <a:pt x="361950" y="116733"/>
                    </a:cubicBezTo>
                    <a:lnTo>
                      <a:pt x="400050" y="173883"/>
                    </a:lnTo>
                    <a:cubicBezTo>
                      <a:pt x="406400" y="183408"/>
                      <a:pt x="415480" y="191598"/>
                      <a:pt x="419100" y="202458"/>
                    </a:cubicBezTo>
                    <a:cubicBezTo>
                      <a:pt x="433645" y="246093"/>
                      <a:pt x="422601" y="223001"/>
                      <a:pt x="457200" y="269133"/>
                    </a:cubicBezTo>
                    <a:cubicBezTo>
                      <a:pt x="462033" y="288467"/>
                      <a:pt x="468051" y="316677"/>
                      <a:pt x="476250" y="335808"/>
                    </a:cubicBezTo>
                    <a:cubicBezTo>
                      <a:pt x="508075" y="410067"/>
                      <a:pt x="485443" y="334701"/>
                      <a:pt x="514350" y="431058"/>
                    </a:cubicBezTo>
                    <a:cubicBezTo>
                      <a:pt x="527836" y="476010"/>
                      <a:pt x="526646" y="491328"/>
                      <a:pt x="533400" y="545358"/>
                    </a:cubicBezTo>
                    <a:cubicBezTo>
                      <a:pt x="536575" y="735858"/>
                      <a:pt x="537065" y="926422"/>
                      <a:pt x="542925" y="1116858"/>
                    </a:cubicBezTo>
                    <a:cubicBezTo>
                      <a:pt x="543423" y="1133040"/>
                      <a:pt x="550558" y="1148405"/>
                      <a:pt x="552450" y="1164483"/>
                    </a:cubicBezTo>
                    <a:cubicBezTo>
                      <a:pt x="556917" y="1202453"/>
                      <a:pt x="558800" y="1240683"/>
                      <a:pt x="561975" y="1278783"/>
                    </a:cubicBezTo>
                    <a:cubicBezTo>
                      <a:pt x="558800" y="1380383"/>
                      <a:pt x="558089" y="1482090"/>
                      <a:pt x="552450" y="1583583"/>
                    </a:cubicBezTo>
                    <a:cubicBezTo>
                      <a:pt x="552069" y="1590450"/>
                      <a:pt x="538184" y="1640689"/>
                      <a:pt x="533400" y="1650258"/>
                    </a:cubicBezTo>
                    <a:cubicBezTo>
                      <a:pt x="528280" y="1660497"/>
                      <a:pt x="519470" y="1668594"/>
                      <a:pt x="514350" y="1678833"/>
                    </a:cubicBezTo>
                    <a:cubicBezTo>
                      <a:pt x="509860" y="1687813"/>
                      <a:pt x="509315" y="1698428"/>
                      <a:pt x="504825" y="1707408"/>
                    </a:cubicBezTo>
                    <a:cubicBezTo>
                      <a:pt x="499705" y="1717647"/>
                      <a:pt x="490895" y="1725744"/>
                      <a:pt x="485775" y="1735983"/>
                    </a:cubicBezTo>
                    <a:cubicBezTo>
                      <a:pt x="481285" y="1744963"/>
                      <a:pt x="481126" y="1755781"/>
                      <a:pt x="476250" y="1764558"/>
                    </a:cubicBezTo>
                    <a:cubicBezTo>
                      <a:pt x="456706" y="1799737"/>
                      <a:pt x="439026" y="1825040"/>
                      <a:pt x="409575" y="1850283"/>
                    </a:cubicBezTo>
                    <a:cubicBezTo>
                      <a:pt x="397522" y="1860614"/>
                      <a:pt x="385258" y="1870982"/>
                      <a:pt x="371475" y="1878858"/>
                    </a:cubicBezTo>
                    <a:cubicBezTo>
                      <a:pt x="362758" y="1883839"/>
                      <a:pt x="352425" y="1885208"/>
                      <a:pt x="342900" y="1888383"/>
                    </a:cubicBezTo>
                    <a:cubicBezTo>
                      <a:pt x="336428" y="1897012"/>
                      <a:pt x="302239" y="1941130"/>
                      <a:pt x="295275" y="1955058"/>
                    </a:cubicBezTo>
                    <a:cubicBezTo>
                      <a:pt x="290785" y="1964038"/>
                      <a:pt x="290240" y="1974653"/>
                      <a:pt x="285750" y="1983633"/>
                    </a:cubicBezTo>
                    <a:cubicBezTo>
                      <a:pt x="280630" y="1993872"/>
                      <a:pt x="278148" y="2012208"/>
                      <a:pt x="266700" y="2012208"/>
                    </a:cubicBezTo>
                    <a:cubicBezTo>
                      <a:pt x="256660" y="2012208"/>
                      <a:pt x="273050" y="1993158"/>
                      <a:pt x="276225" y="1983633"/>
                    </a:cubicBezTo>
                    <a:cubicBezTo>
                      <a:pt x="273050" y="1942358"/>
                      <a:pt x="271835" y="1900885"/>
                      <a:pt x="266700" y="1859808"/>
                    </a:cubicBezTo>
                    <a:cubicBezTo>
                      <a:pt x="262831" y="1828857"/>
                      <a:pt x="233336" y="1795475"/>
                      <a:pt x="219075" y="1774083"/>
                    </a:cubicBezTo>
                    <a:cubicBezTo>
                      <a:pt x="172663" y="1704465"/>
                      <a:pt x="229314" y="1792001"/>
                      <a:pt x="180975" y="1707408"/>
                    </a:cubicBezTo>
                    <a:cubicBezTo>
                      <a:pt x="175295" y="1697469"/>
                      <a:pt x="168275" y="1688358"/>
                      <a:pt x="161925" y="1678833"/>
                    </a:cubicBezTo>
                    <a:cubicBezTo>
                      <a:pt x="158750" y="1666133"/>
                      <a:pt x="156162" y="1653272"/>
                      <a:pt x="152400" y="1640733"/>
                    </a:cubicBezTo>
                    <a:cubicBezTo>
                      <a:pt x="146630" y="1621499"/>
                      <a:pt x="137288" y="1603274"/>
                      <a:pt x="133350" y="1583583"/>
                    </a:cubicBezTo>
                    <a:cubicBezTo>
                      <a:pt x="110049" y="1467079"/>
                      <a:pt x="136267" y="1587928"/>
                      <a:pt x="114300" y="1507383"/>
                    </a:cubicBezTo>
                    <a:cubicBezTo>
                      <a:pt x="107411" y="1482124"/>
                      <a:pt x="103529" y="1456021"/>
                      <a:pt x="95250" y="1431183"/>
                    </a:cubicBezTo>
                    <a:cubicBezTo>
                      <a:pt x="68891" y="1352105"/>
                      <a:pt x="81717" y="1393341"/>
                      <a:pt x="57150" y="1307358"/>
                    </a:cubicBezTo>
                    <a:cubicBezTo>
                      <a:pt x="38172" y="1155534"/>
                      <a:pt x="59522" y="1311276"/>
                      <a:pt x="28575" y="1135908"/>
                    </a:cubicBezTo>
                    <a:cubicBezTo>
                      <a:pt x="12848" y="1046789"/>
                      <a:pt x="31743" y="1094618"/>
                      <a:pt x="0" y="1031133"/>
                    </a:cubicBezTo>
                    <a:cubicBezTo>
                      <a:pt x="3175" y="821583"/>
                      <a:pt x="3453" y="611969"/>
                      <a:pt x="9525" y="402483"/>
                    </a:cubicBezTo>
                    <a:cubicBezTo>
                      <a:pt x="9816" y="392447"/>
                      <a:pt x="14560" y="382888"/>
                      <a:pt x="19050" y="373908"/>
                    </a:cubicBezTo>
                    <a:cubicBezTo>
                      <a:pt x="24170" y="363669"/>
                      <a:pt x="32980" y="355572"/>
                      <a:pt x="38100" y="345333"/>
                    </a:cubicBezTo>
                    <a:cubicBezTo>
                      <a:pt x="74463" y="272607"/>
                      <a:pt x="7104" y="370786"/>
                      <a:pt x="76200" y="278658"/>
                    </a:cubicBezTo>
                    <a:lnTo>
                      <a:pt x="95250" y="221508"/>
                    </a:lnTo>
                    <a:cubicBezTo>
                      <a:pt x="98425" y="211983"/>
                      <a:pt x="97675" y="200033"/>
                      <a:pt x="104775" y="192933"/>
                    </a:cubicBezTo>
                    <a:lnTo>
                      <a:pt x="133350" y="164358"/>
                    </a:lnTo>
                    <a:cubicBezTo>
                      <a:pt x="149552" y="115752"/>
                      <a:pt x="132532" y="152612"/>
                      <a:pt x="171450" y="107208"/>
                    </a:cubicBezTo>
                    <a:cubicBezTo>
                      <a:pt x="182203" y="94663"/>
                      <a:pt x="209024" y="57285"/>
                      <a:pt x="219075" y="40533"/>
                    </a:cubicBezTo>
                    <a:cubicBezTo>
                      <a:pt x="222728" y="34445"/>
                      <a:pt x="225425" y="27833"/>
                      <a:pt x="228600" y="2148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335828">
                <a:off x="4690639" y="3078423"/>
                <a:ext cx="429640" cy="2027226"/>
              </a:xfrm>
              <a:custGeom>
                <a:avLst/>
                <a:gdLst>
                  <a:gd name="connsiteX0" fmla="*/ 219075 w 561975"/>
                  <a:gd name="connsiteY0" fmla="*/ 2583708 h 2583708"/>
                  <a:gd name="connsiteX1" fmla="*/ 247650 w 561975"/>
                  <a:gd name="connsiteY1" fmla="*/ 2536083 h 2583708"/>
                  <a:gd name="connsiteX2" fmla="*/ 266700 w 561975"/>
                  <a:gd name="connsiteY2" fmla="*/ 2450358 h 2583708"/>
                  <a:gd name="connsiteX3" fmla="*/ 257175 w 561975"/>
                  <a:gd name="connsiteY3" fmla="*/ 450108 h 2583708"/>
                  <a:gd name="connsiteX4" fmla="*/ 238125 w 561975"/>
                  <a:gd name="connsiteY4" fmla="*/ 326283 h 2583708"/>
                  <a:gd name="connsiteX5" fmla="*/ 247650 w 561975"/>
                  <a:gd name="connsiteY5" fmla="*/ 2433 h 2583708"/>
                  <a:gd name="connsiteX6" fmla="*/ 266700 w 561975"/>
                  <a:gd name="connsiteY6" fmla="*/ 31008 h 2583708"/>
                  <a:gd name="connsiteX7" fmla="*/ 295275 w 561975"/>
                  <a:gd name="connsiteY7" fmla="*/ 50058 h 2583708"/>
                  <a:gd name="connsiteX8" fmla="*/ 361950 w 561975"/>
                  <a:gd name="connsiteY8" fmla="*/ 116733 h 2583708"/>
                  <a:gd name="connsiteX9" fmla="*/ 400050 w 561975"/>
                  <a:gd name="connsiteY9" fmla="*/ 173883 h 2583708"/>
                  <a:gd name="connsiteX10" fmla="*/ 419100 w 561975"/>
                  <a:gd name="connsiteY10" fmla="*/ 202458 h 2583708"/>
                  <a:gd name="connsiteX11" fmla="*/ 457200 w 561975"/>
                  <a:gd name="connsiteY11" fmla="*/ 269133 h 2583708"/>
                  <a:gd name="connsiteX12" fmla="*/ 476250 w 561975"/>
                  <a:gd name="connsiteY12" fmla="*/ 335808 h 2583708"/>
                  <a:gd name="connsiteX13" fmla="*/ 514350 w 561975"/>
                  <a:gd name="connsiteY13" fmla="*/ 431058 h 2583708"/>
                  <a:gd name="connsiteX14" fmla="*/ 533400 w 561975"/>
                  <a:gd name="connsiteY14" fmla="*/ 545358 h 2583708"/>
                  <a:gd name="connsiteX15" fmla="*/ 542925 w 561975"/>
                  <a:gd name="connsiteY15" fmla="*/ 1116858 h 2583708"/>
                  <a:gd name="connsiteX16" fmla="*/ 552450 w 561975"/>
                  <a:gd name="connsiteY16" fmla="*/ 1164483 h 2583708"/>
                  <a:gd name="connsiteX17" fmla="*/ 561975 w 561975"/>
                  <a:gd name="connsiteY17" fmla="*/ 1278783 h 2583708"/>
                  <a:gd name="connsiteX18" fmla="*/ 552450 w 561975"/>
                  <a:gd name="connsiteY18" fmla="*/ 1583583 h 2583708"/>
                  <a:gd name="connsiteX19" fmla="*/ 533400 w 561975"/>
                  <a:gd name="connsiteY19" fmla="*/ 1650258 h 2583708"/>
                  <a:gd name="connsiteX20" fmla="*/ 514350 w 561975"/>
                  <a:gd name="connsiteY20" fmla="*/ 1678833 h 2583708"/>
                  <a:gd name="connsiteX21" fmla="*/ 504825 w 561975"/>
                  <a:gd name="connsiteY21" fmla="*/ 1707408 h 2583708"/>
                  <a:gd name="connsiteX22" fmla="*/ 485775 w 561975"/>
                  <a:gd name="connsiteY22" fmla="*/ 1735983 h 2583708"/>
                  <a:gd name="connsiteX23" fmla="*/ 476250 w 561975"/>
                  <a:gd name="connsiteY23" fmla="*/ 1764558 h 2583708"/>
                  <a:gd name="connsiteX24" fmla="*/ 409575 w 561975"/>
                  <a:gd name="connsiteY24" fmla="*/ 1850283 h 2583708"/>
                  <a:gd name="connsiteX25" fmla="*/ 371475 w 561975"/>
                  <a:gd name="connsiteY25" fmla="*/ 1878858 h 2583708"/>
                  <a:gd name="connsiteX26" fmla="*/ 342900 w 561975"/>
                  <a:gd name="connsiteY26" fmla="*/ 1888383 h 2583708"/>
                  <a:gd name="connsiteX27" fmla="*/ 295275 w 561975"/>
                  <a:gd name="connsiteY27" fmla="*/ 1955058 h 2583708"/>
                  <a:gd name="connsiteX28" fmla="*/ 285750 w 561975"/>
                  <a:gd name="connsiteY28" fmla="*/ 1983633 h 2583708"/>
                  <a:gd name="connsiteX29" fmla="*/ 266700 w 561975"/>
                  <a:gd name="connsiteY29" fmla="*/ 2012208 h 2583708"/>
                  <a:gd name="connsiteX30" fmla="*/ 276225 w 561975"/>
                  <a:gd name="connsiteY30" fmla="*/ 1983633 h 2583708"/>
                  <a:gd name="connsiteX31" fmla="*/ 266700 w 561975"/>
                  <a:gd name="connsiteY31" fmla="*/ 1859808 h 2583708"/>
                  <a:gd name="connsiteX32" fmla="*/ 219075 w 561975"/>
                  <a:gd name="connsiteY32" fmla="*/ 1774083 h 2583708"/>
                  <a:gd name="connsiteX33" fmla="*/ 180975 w 561975"/>
                  <a:gd name="connsiteY33" fmla="*/ 1707408 h 2583708"/>
                  <a:gd name="connsiteX34" fmla="*/ 161925 w 561975"/>
                  <a:gd name="connsiteY34" fmla="*/ 1678833 h 2583708"/>
                  <a:gd name="connsiteX35" fmla="*/ 152400 w 561975"/>
                  <a:gd name="connsiteY35" fmla="*/ 1640733 h 2583708"/>
                  <a:gd name="connsiteX36" fmla="*/ 133350 w 561975"/>
                  <a:gd name="connsiteY36" fmla="*/ 1583583 h 2583708"/>
                  <a:gd name="connsiteX37" fmla="*/ 114300 w 561975"/>
                  <a:gd name="connsiteY37" fmla="*/ 1507383 h 2583708"/>
                  <a:gd name="connsiteX38" fmla="*/ 95250 w 561975"/>
                  <a:gd name="connsiteY38" fmla="*/ 1431183 h 2583708"/>
                  <a:gd name="connsiteX39" fmla="*/ 57150 w 561975"/>
                  <a:gd name="connsiteY39" fmla="*/ 1307358 h 2583708"/>
                  <a:gd name="connsiteX40" fmla="*/ 28575 w 561975"/>
                  <a:gd name="connsiteY40" fmla="*/ 1135908 h 2583708"/>
                  <a:gd name="connsiteX41" fmla="*/ 0 w 561975"/>
                  <a:gd name="connsiteY41" fmla="*/ 1031133 h 2583708"/>
                  <a:gd name="connsiteX42" fmla="*/ 9525 w 561975"/>
                  <a:gd name="connsiteY42" fmla="*/ 402483 h 2583708"/>
                  <a:gd name="connsiteX43" fmla="*/ 19050 w 561975"/>
                  <a:gd name="connsiteY43" fmla="*/ 373908 h 2583708"/>
                  <a:gd name="connsiteX44" fmla="*/ 38100 w 561975"/>
                  <a:gd name="connsiteY44" fmla="*/ 345333 h 2583708"/>
                  <a:gd name="connsiteX45" fmla="*/ 76200 w 561975"/>
                  <a:gd name="connsiteY45" fmla="*/ 278658 h 2583708"/>
                  <a:gd name="connsiteX46" fmla="*/ 95250 w 561975"/>
                  <a:gd name="connsiteY46" fmla="*/ 221508 h 2583708"/>
                  <a:gd name="connsiteX47" fmla="*/ 104775 w 561975"/>
                  <a:gd name="connsiteY47" fmla="*/ 192933 h 2583708"/>
                  <a:gd name="connsiteX48" fmla="*/ 133350 w 561975"/>
                  <a:gd name="connsiteY48" fmla="*/ 164358 h 2583708"/>
                  <a:gd name="connsiteX49" fmla="*/ 171450 w 561975"/>
                  <a:gd name="connsiteY49" fmla="*/ 107208 h 2583708"/>
                  <a:gd name="connsiteX50" fmla="*/ 219075 w 561975"/>
                  <a:gd name="connsiteY50" fmla="*/ 40533 h 2583708"/>
                  <a:gd name="connsiteX51" fmla="*/ 228600 w 561975"/>
                  <a:gd name="connsiteY51" fmla="*/ 21483 h 258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61975" h="2583708">
                    <a:moveTo>
                      <a:pt x="219075" y="2583708"/>
                    </a:moveTo>
                    <a:cubicBezTo>
                      <a:pt x="228600" y="2567833"/>
                      <a:pt x="239371" y="2552642"/>
                      <a:pt x="247650" y="2536083"/>
                    </a:cubicBezTo>
                    <a:cubicBezTo>
                      <a:pt x="259374" y="2512635"/>
                      <a:pt x="263042" y="2472308"/>
                      <a:pt x="266700" y="2450358"/>
                    </a:cubicBezTo>
                    <a:cubicBezTo>
                      <a:pt x="263525" y="1783608"/>
                      <a:pt x="263264" y="1116838"/>
                      <a:pt x="257175" y="450108"/>
                    </a:cubicBezTo>
                    <a:cubicBezTo>
                      <a:pt x="256655" y="393175"/>
                      <a:pt x="249865" y="373242"/>
                      <a:pt x="238125" y="326283"/>
                    </a:cubicBezTo>
                    <a:cubicBezTo>
                      <a:pt x="241300" y="218333"/>
                      <a:pt x="237247" y="109927"/>
                      <a:pt x="247650" y="2433"/>
                    </a:cubicBezTo>
                    <a:cubicBezTo>
                      <a:pt x="248753" y="-8961"/>
                      <a:pt x="258605" y="22913"/>
                      <a:pt x="266700" y="31008"/>
                    </a:cubicBezTo>
                    <a:cubicBezTo>
                      <a:pt x="274795" y="39103"/>
                      <a:pt x="285750" y="43708"/>
                      <a:pt x="295275" y="50058"/>
                    </a:cubicBezTo>
                    <a:cubicBezTo>
                      <a:pt x="338944" y="115562"/>
                      <a:pt x="311655" y="99968"/>
                      <a:pt x="361950" y="116733"/>
                    </a:cubicBezTo>
                    <a:lnTo>
                      <a:pt x="400050" y="173883"/>
                    </a:lnTo>
                    <a:cubicBezTo>
                      <a:pt x="406400" y="183408"/>
                      <a:pt x="415480" y="191598"/>
                      <a:pt x="419100" y="202458"/>
                    </a:cubicBezTo>
                    <a:cubicBezTo>
                      <a:pt x="433645" y="246093"/>
                      <a:pt x="422601" y="223001"/>
                      <a:pt x="457200" y="269133"/>
                    </a:cubicBezTo>
                    <a:cubicBezTo>
                      <a:pt x="462033" y="288467"/>
                      <a:pt x="468051" y="316677"/>
                      <a:pt x="476250" y="335808"/>
                    </a:cubicBezTo>
                    <a:cubicBezTo>
                      <a:pt x="508075" y="410067"/>
                      <a:pt x="485443" y="334701"/>
                      <a:pt x="514350" y="431058"/>
                    </a:cubicBezTo>
                    <a:cubicBezTo>
                      <a:pt x="527836" y="476010"/>
                      <a:pt x="526646" y="491328"/>
                      <a:pt x="533400" y="545358"/>
                    </a:cubicBezTo>
                    <a:cubicBezTo>
                      <a:pt x="536575" y="735858"/>
                      <a:pt x="537065" y="926422"/>
                      <a:pt x="542925" y="1116858"/>
                    </a:cubicBezTo>
                    <a:cubicBezTo>
                      <a:pt x="543423" y="1133040"/>
                      <a:pt x="550558" y="1148405"/>
                      <a:pt x="552450" y="1164483"/>
                    </a:cubicBezTo>
                    <a:cubicBezTo>
                      <a:pt x="556917" y="1202453"/>
                      <a:pt x="558800" y="1240683"/>
                      <a:pt x="561975" y="1278783"/>
                    </a:cubicBezTo>
                    <a:cubicBezTo>
                      <a:pt x="558800" y="1380383"/>
                      <a:pt x="558089" y="1482090"/>
                      <a:pt x="552450" y="1583583"/>
                    </a:cubicBezTo>
                    <a:cubicBezTo>
                      <a:pt x="552069" y="1590450"/>
                      <a:pt x="538184" y="1640689"/>
                      <a:pt x="533400" y="1650258"/>
                    </a:cubicBezTo>
                    <a:cubicBezTo>
                      <a:pt x="528280" y="1660497"/>
                      <a:pt x="519470" y="1668594"/>
                      <a:pt x="514350" y="1678833"/>
                    </a:cubicBezTo>
                    <a:cubicBezTo>
                      <a:pt x="509860" y="1687813"/>
                      <a:pt x="509315" y="1698428"/>
                      <a:pt x="504825" y="1707408"/>
                    </a:cubicBezTo>
                    <a:cubicBezTo>
                      <a:pt x="499705" y="1717647"/>
                      <a:pt x="490895" y="1725744"/>
                      <a:pt x="485775" y="1735983"/>
                    </a:cubicBezTo>
                    <a:cubicBezTo>
                      <a:pt x="481285" y="1744963"/>
                      <a:pt x="481126" y="1755781"/>
                      <a:pt x="476250" y="1764558"/>
                    </a:cubicBezTo>
                    <a:cubicBezTo>
                      <a:pt x="456706" y="1799737"/>
                      <a:pt x="439026" y="1825040"/>
                      <a:pt x="409575" y="1850283"/>
                    </a:cubicBezTo>
                    <a:cubicBezTo>
                      <a:pt x="397522" y="1860614"/>
                      <a:pt x="385258" y="1870982"/>
                      <a:pt x="371475" y="1878858"/>
                    </a:cubicBezTo>
                    <a:cubicBezTo>
                      <a:pt x="362758" y="1883839"/>
                      <a:pt x="352425" y="1885208"/>
                      <a:pt x="342900" y="1888383"/>
                    </a:cubicBezTo>
                    <a:cubicBezTo>
                      <a:pt x="336428" y="1897012"/>
                      <a:pt x="302239" y="1941130"/>
                      <a:pt x="295275" y="1955058"/>
                    </a:cubicBezTo>
                    <a:cubicBezTo>
                      <a:pt x="290785" y="1964038"/>
                      <a:pt x="290240" y="1974653"/>
                      <a:pt x="285750" y="1983633"/>
                    </a:cubicBezTo>
                    <a:cubicBezTo>
                      <a:pt x="280630" y="1993872"/>
                      <a:pt x="278148" y="2012208"/>
                      <a:pt x="266700" y="2012208"/>
                    </a:cubicBezTo>
                    <a:cubicBezTo>
                      <a:pt x="256660" y="2012208"/>
                      <a:pt x="273050" y="1993158"/>
                      <a:pt x="276225" y="1983633"/>
                    </a:cubicBezTo>
                    <a:cubicBezTo>
                      <a:pt x="273050" y="1942358"/>
                      <a:pt x="271835" y="1900885"/>
                      <a:pt x="266700" y="1859808"/>
                    </a:cubicBezTo>
                    <a:cubicBezTo>
                      <a:pt x="262831" y="1828857"/>
                      <a:pt x="233336" y="1795475"/>
                      <a:pt x="219075" y="1774083"/>
                    </a:cubicBezTo>
                    <a:cubicBezTo>
                      <a:pt x="172663" y="1704465"/>
                      <a:pt x="229314" y="1792001"/>
                      <a:pt x="180975" y="1707408"/>
                    </a:cubicBezTo>
                    <a:cubicBezTo>
                      <a:pt x="175295" y="1697469"/>
                      <a:pt x="168275" y="1688358"/>
                      <a:pt x="161925" y="1678833"/>
                    </a:cubicBezTo>
                    <a:cubicBezTo>
                      <a:pt x="158750" y="1666133"/>
                      <a:pt x="156162" y="1653272"/>
                      <a:pt x="152400" y="1640733"/>
                    </a:cubicBezTo>
                    <a:cubicBezTo>
                      <a:pt x="146630" y="1621499"/>
                      <a:pt x="137288" y="1603274"/>
                      <a:pt x="133350" y="1583583"/>
                    </a:cubicBezTo>
                    <a:cubicBezTo>
                      <a:pt x="110049" y="1467079"/>
                      <a:pt x="136267" y="1587928"/>
                      <a:pt x="114300" y="1507383"/>
                    </a:cubicBezTo>
                    <a:cubicBezTo>
                      <a:pt x="107411" y="1482124"/>
                      <a:pt x="103529" y="1456021"/>
                      <a:pt x="95250" y="1431183"/>
                    </a:cubicBezTo>
                    <a:cubicBezTo>
                      <a:pt x="68891" y="1352105"/>
                      <a:pt x="81717" y="1393341"/>
                      <a:pt x="57150" y="1307358"/>
                    </a:cubicBezTo>
                    <a:cubicBezTo>
                      <a:pt x="38172" y="1155534"/>
                      <a:pt x="59522" y="1311276"/>
                      <a:pt x="28575" y="1135908"/>
                    </a:cubicBezTo>
                    <a:cubicBezTo>
                      <a:pt x="12848" y="1046789"/>
                      <a:pt x="31743" y="1094618"/>
                      <a:pt x="0" y="1031133"/>
                    </a:cubicBezTo>
                    <a:cubicBezTo>
                      <a:pt x="3175" y="821583"/>
                      <a:pt x="3453" y="611969"/>
                      <a:pt x="9525" y="402483"/>
                    </a:cubicBezTo>
                    <a:cubicBezTo>
                      <a:pt x="9816" y="392447"/>
                      <a:pt x="14560" y="382888"/>
                      <a:pt x="19050" y="373908"/>
                    </a:cubicBezTo>
                    <a:cubicBezTo>
                      <a:pt x="24170" y="363669"/>
                      <a:pt x="32980" y="355572"/>
                      <a:pt x="38100" y="345333"/>
                    </a:cubicBezTo>
                    <a:cubicBezTo>
                      <a:pt x="74463" y="272607"/>
                      <a:pt x="7104" y="370786"/>
                      <a:pt x="76200" y="278658"/>
                    </a:cubicBezTo>
                    <a:lnTo>
                      <a:pt x="95250" y="221508"/>
                    </a:lnTo>
                    <a:cubicBezTo>
                      <a:pt x="98425" y="211983"/>
                      <a:pt x="97675" y="200033"/>
                      <a:pt x="104775" y="192933"/>
                    </a:cubicBezTo>
                    <a:lnTo>
                      <a:pt x="133350" y="164358"/>
                    </a:lnTo>
                    <a:cubicBezTo>
                      <a:pt x="149552" y="115752"/>
                      <a:pt x="132532" y="152612"/>
                      <a:pt x="171450" y="107208"/>
                    </a:cubicBezTo>
                    <a:cubicBezTo>
                      <a:pt x="182203" y="94663"/>
                      <a:pt x="209024" y="57285"/>
                      <a:pt x="219075" y="40533"/>
                    </a:cubicBezTo>
                    <a:cubicBezTo>
                      <a:pt x="222728" y="34445"/>
                      <a:pt x="225425" y="27833"/>
                      <a:pt x="228600" y="2148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rapezoid 10"/>
            <p:cNvSpPr/>
            <p:nvPr/>
          </p:nvSpPr>
          <p:spPr>
            <a:xfrm flipV="1">
              <a:off x="1265202" y="4418841"/>
              <a:ext cx="968165" cy="798274"/>
            </a:xfrm>
            <a:prstGeom prst="trapezoid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47776" y="4953000"/>
              <a:ext cx="752476" cy="1257300"/>
            </a:xfrm>
            <a:custGeom>
              <a:avLst/>
              <a:gdLst>
                <a:gd name="connsiteX0" fmla="*/ 0 w 752475"/>
                <a:gd name="connsiteY0" fmla="*/ 1257300 h 1257300"/>
                <a:gd name="connsiteX1" fmla="*/ 333375 w 752475"/>
                <a:gd name="connsiteY1" fmla="*/ 1247775 h 1257300"/>
                <a:gd name="connsiteX2" fmla="*/ 361950 w 752475"/>
                <a:gd name="connsiteY2" fmla="*/ 1219200 h 1257300"/>
                <a:gd name="connsiteX3" fmla="*/ 390525 w 752475"/>
                <a:gd name="connsiteY3" fmla="*/ 1209675 h 1257300"/>
                <a:gd name="connsiteX4" fmla="*/ 447675 w 752475"/>
                <a:gd name="connsiteY4" fmla="*/ 1171575 h 1257300"/>
                <a:gd name="connsiteX5" fmla="*/ 466725 w 752475"/>
                <a:gd name="connsiteY5" fmla="*/ 1143000 h 1257300"/>
                <a:gd name="connsiteX6" fmla="*/ 485775 w 752475"/>
                <a:gd name="connsiteY6" fmla="*/ 1085850 h 1257300"/>
                <a:gd name="connsiteX7" fmla="*/ 476250 w 752475"/>
                <a:gd name="connsiteY7" fmla="*/ 847725 h 1257300"/>
                <a:gd name="connsiteX8" fmla="*/ 514350 w 752475"/>
                <a:gd name="connsiteY8" fmla="*/ 342900 h 1257300"/>
                <a:gd name="connsiteX9" fmla="*/ 542925 w 752475"/>
                <a:gd name="connsiteY9" fmla="*/ 285750 h 1257300"/>
                <a:gd name="connsiteX10" fmla="*/ 600075 w 752475"/>
                <a:gd name="connsiteY10" fmla="*/ 266700 h 1257300"/>
                <a:gd name="connsiteX11" fmla="*/ 628650 w 752475"/>
                <a:gd name="connsiteY11" fmla="*/ 257175 h 1257300"/>
                <a:gd name="connsiteX12" fmla="*/ 685800 w 752475"/>
                <a:gd name="connsiteY12" fmla="*/ 219075 h 1257300"/>
                <a:gd name="connsiteX13" fmla="*/ 704850 w 752475"/>
                <a:gd name="connsiteY13" fmla="*/ 190500 h 1257300"/>
                <a:gd name="connsiteX14" fmla="*/ 676275 w 752475"/>
                <a:gd name="connsiteY14" fmla="*/ 180975 h 1257300"/>
                <a:gd name="connsiteX15" fmla="*/ 638175 w 752475"/>
                <a:gd name="connsiteY15" fmla="*/ 171450 h 1257300"/>
                <a:gd name="connsiteX16" fmla="*/ 533400 w 752475"/>
                <a:gd name="connsiteY16" fmla="*/ 180975 h 1257300"/>
                <a:gd name="connsiteX17" fmla="*/ 495300 w 752475"/>
                <a:gd name="connsiteY17" fmla="*/ 200025 h 1257300"/>
                <a:gd name="connsiteX18" fmla="*/ 419100 w 752475"/>
                <a:gd name="connsiteY18" fmla="*/ 219075 h 1257300"/>
                <a:gd name="connsiteX19" fmla="*/ 295275 w 752475"/>
                <a:gd name="connsiteY19" fmla="*/ 209550 h 1257300"/>
                <a:gd name="connsiteX20" fmla="*/ 266700 w 752475"/>
                <a:gd name="connsiteY20" fmla="*/ 200025 h 1257300"/>
                <a:gd name="connsiteX21" fmla="*/ 257175 w 752475"/>
                <a:gd name="connsiteY21" fmla="*/ 171450 h 1257300"/>
                <a:gd name="connsiteX22" fmla="*/ 495300 w 752475"/>
                <a:gd name="connsiteY22" fmla="*/ 161925 h 1257300"/>
                <a:gd name="connsiteX23" fmla="*/ 561975 w 752475"/>
                <a:gd name="connsiteY23" fmla="*/ 180975 h 1257300"/>
                <a:gd name="connsiteX24" fmla="*/ 628650 w 752475"/>
                <a:gd name="connsiteY24" fmla="*/ 171450 h 1257300"/>
                <a:gd name="connsiteX25" fmla="*/ 657225 w 752475"/>
                <a:gd name="connsiteY25" fmla="*/ 152400 h 1257300"/>
                <a:gd name="connsiteX26" fmla="*/ 685800 w 752475"/>
                <a:gd name="connsiteY26" fmla="*/ 142875 h 1257300"/>
                <a:gd name="connsiteX27" fmla="*/ 695325 w 752475"/>
                <a:gd name="connsiteY27" fmla="*/ 114300 h 1257300"/>
                <a:gd name="connsiteX28" fmla="*/ 619125 w 752475"/>
                <a:gd name="connsiteY28" fmla="*/ 76200 h 1257300"/>
                <a:gd name="connsiteX29" fmla="*/ 590550 w 752475"/>
                <a:gd name="connsiteY29" fmla="*/ 66675 h 1257300"/>
                <a:gd name="connsiteX30" fmla="*/ 523875 w 752475"/>
                <a:gd name="connsiteY30" fmla="*/ 57150 h 1257300"/>
                <a:gd name="connsiteX31" fmla="*/ 457200 w 752475"/>
                <a:gd name="connsiteY31" fmla="*/ 66675 h 1257300"/>
                <a:gd name="connsiteX32" fmla="*/ 400050 w 752475"/>
                <a:gd name="connsiteY32" fmla="*/ 95250 h 1257300"/>
                <a:gd name="connsiteX33" fmla="*/ 323850 w 752475"/>
                <a:gd name="connsiteY33" fmla="*/ 114300 h 1257300"/>
                <a:gd name="connsiteX34" fmla="*/ 238125 w 752475"/>
                <a:gd name="connsiteY34" fmla="*/ 123825 h 1257300"/>
                <a:gd name="connsiteX35" fmla="*/ 247650 w 752475"/>
                <a:gd name="connsiteY35" fmla="*/ 95250 h 1257300"/>
                <a:gd name="connsiteX36" fmla="*/ 333375 w 752475"/>
                <a:gd name="connsiteY36" fmla="*/ 57150 h 1257300"/>
                <a:gd name="connsiteX37" fmla="*/ 504825 w 752475"/>
                <a:gd name="connsiteY37" fmla="*/ 38100 h 1257300"/>
                <a:gd name="connsiteX38" fmla="*/ 561975 w 752475"/>
                <a:gd name="connsiteY38" fmla="*/ 19050 h 1257300"/>
                <a:gd name="connsiteX39" fmla="*/ 590550 w 752475"/>
                <a:gd name="connsiteY39" fmla="*/ 9525 h 1257300"/>
                <a:gd name="connsiteX40" fmla="*/ 638175 w 752475"/>
                <a:gd name="connsiteY40" fmla="*/ 0 h 1257300"/>
                <a:gd name="connsiteX41" fmla="*/ 714375 w 752475"/>
                <a:gd name="connsiteY41" fmla="*/ 9525 h 1257300"/>
                <a:gd name="connsiteX42" fmla="*/ 742950 w 752475"/>
                <a:gd name="connsiteY42" fmla="*/ 38100 h 1257300"/>
                <a:gd name="connsiteX43" fmla="*/ 752475 w 752475"/>
                <a:gd name="connsiteY43" fmla="*/ 66675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52475" h="1257300">
                  <a:moveTo>
                    <a:pt x="0" y="1257300"/>
                  </a:moveTo>
                  <a:cubicBezTo>
                    <a:pt x="111125" y="1254125"/>
                    <a:pt x="222815" y="1259413"/>
                    <a:pt x="333375" y="1247775"/>
                  </a:cubicBezTo>
                  <a:cubicBezTo>
                    <a:pt x="346771" y="1246365"/>
                    <a:pt x="350742" y="1226672"/>
                    <a:pt x="361950" y="1219200"/>
                  </a:cubicBezTo>
                  <a:cubicBezTo>
                    <a:pt x="370304" y="1213631"/>
                    <a:pt x="381748" y="1214551"/>
                    <a:pt x="390525" y="1209675"/>
                  </a:cubicBezTo>
                  <a:cubicBezTo>
                    <a:pt x="410539" y="1198556"/>
                    <a:pt x="447675" y="1171575"/>
                    <a:pt x="447675" y="1171575"/>
                  </a:cubicBezTo>
                  <a:cubicBezTo>
                    <a:pt x="454025" y="1162050"/>
                    <a:pt x="462076" y="1153461"/>
                    <a:pt x="466725" y="1143000"/>
                  </a:cubicBezTo>
                  <a:cubicBezTo>
                    <a:pt x="474880" y="1124650"/>
                    <a:pt x="485775" y="1085850"/>
                    <a:pt x="485775" y="1085850"/>
                  </a:cubicBezTo>
                  <a:cubicBezTo>
                    <a:pt x="482600" y="1006475"/>
                    <a:pt x="474969" y="927153"/>
                    <a:pt x="476250" y="847725"/>
                  </a:cubicBezTo>
                  <a:cubicBezTo>
                    <a:pt x="478703" y="695644"/>
                    <a:pt x="489133" y="502610"/>
                    <a:pt x="514350" y="342900"/>
                  </a:cubicBezTo>
                  <a:cubicBezTo>
                    <a:pt x="516509" y="329224"/>
                    <a:pt x="530831" y="293309"/>
                    <a:pt x="542925" y="285750"/>
                  </a:cubicBezTo>
                  <a:cubicBezTo>
                    <a:pt x="559953" y="275107"/>
                    <a:pt x="581025" y="273050"/>
                    <a:pt x="600075" y="266700"/>
                  </a:cubicBezTo>
                  <a:cubicBezTo>
                    <a:pt x="609600" y="263525"/>
                    <a:pt x="620296" y="262744"/>
                    <a:pt x="628650" y="257175"/>
                  </a:cubicBezTo>
                  <a:lnTo>
                    <a:pt x="685800" y="219075"/>
                  </a:lnTo>
                  <a:cubicBezTo>
                    <a:pt x="692150" y="209550"/>
                    <a:pt x="707626" y="201606"/>
                    <a:pt x="704850" y="190500"/>
                  </a:cubicBezTo>
                  <a:cubicBezTo>
                    <a:pt x="702415" y="180760"/>
                    <a:pt x="685929" y="183733"/>
                    <a:pt x="676275" y="180975"/>
                  </a:cubicBezTo>
                  <a:cubicBezTo>
                    <a:pt x="663688" y="177379"/>
                    <a:pt x="650875" y="174625"/>
                    <a:pt x="638175" y="171450"/>
                  </a:cubicBezTo>
                  <a:cubicBezTo>
                    <a:pt x="603250" y="174625"/>
                    <a:pt x="567788" y="174097"/>
                    <a:pt x="533400" y="180975"/>
                  </a:cubicBezTo>
                  <a:cubicBezTo>
                    <a:pt x="519477" y="183760"/>
                    <a:pt x="508351" y="194432"/>
                    <a:pt x="495300" y="200025"/>
                  </a:cubicBezTo>
                  <a:cubicBezTo>
                    <a:pt x="469672" y="211008"/>
                    <a:pt x="447053" y="213484"/>
                    <a:pt x="419100" y="219075"/>
                  </a:cubicBezTo>
                  <a:cubicBezTo>
                    <a:pt x="377825" y="215900"/>
                    <a:pt x="336352" y="214685"/>
                    <a:pt x="295275" y="209550"/>
                  </a:cubicBezTo>
                  <a:cubicBezTo>
                    <a:pt x="285312" y="208305"/>
                    <a:pt x="273800" y="207125"/>
                    <a:pt x="266700" y="200025"/>
                  </a:cubicBezTo>
                  <a:cubicBezTo>
                    <a:pt x="259600" y="192925"/>
                    <a:pt x="260350" y="180975"/>
                    <a:pt x="257175" y="171450"/>
                  </a:cubicBezTo>
                  <a:cubicBezTo>
                    <a:pt x="371634" y="133297"/>
                    <a:pt x="294272" y="151345"/>
                    <a:pt x="495300" y="161925"/>
                  </a:cubicBezTo>
                  <a:cubicBezTo>
                    <a:pt x="517525" y="168275"/>
                    <a:pt x="538919" y="179328"/>
                    <a:pt x="561975" y="180975"/>
                  </a:cubicBezTo>
                  <a:cubicBezTo>
                    <a:pt x="584369" y="182575"/>
                    <a:pt x="607146" y="177901"/>
                    <a:pt x="628650" y="171450"/>
                  </a:cubicBezTo>
                  <a:cubicBezTo>
                    <a:pt x="639615" y="168161"/>
                    <a:pt x="646986" y="157520"/>
                    <a:pt x="657225" y="152400"/>
                  </a:cubicBezTo>
                  <a:cubicBezTo>
                    <a:pt x="666205" y="147910"/>
                    <a:pt x="676275" y="146050"/>
                    <a:pt x="685800" y="142875"/>
                  </a:cubicBezTo>
                  <a:cubicBezTo>
                    <a:pt x="688975" y="133350"/>
                    <a:pt x="696976" y="124204"/>
                    <a:pt x="695325" y="114300"/>
                  </a:cubicBezTo>
                  <a:cubicBezTo>
                    <a:pt x="688353" y="72467"/>
                    <a:pt x="649118" y="82865"/>
                    <a:pt x="619125" y="76200"/>
                  </a:cubicBezTo>
                  <a:cubicBezTo>
                    <a:pt x="609324" y="74022"/>
                    <a:pt x="600395" y="68644"/>
                    <a:pt x="590550" y="66675"/>
                  </a:cubicBezTo>
                  <a:cubicBezTo>
                    <a:pt x="568535" y="62272"/>
                    <a:pt x="546100" y="60325"/>
                    <a:pt x="523875" y="57150"/>
                  </a:cubicBezTo>
                  <a:cubicBezTo>
                    <a:pt x="501650" y="60325"/>
                    <a:pt x="479215" y="62272"/>
                    <a:pt x="457200" y="66675"/>
                  </a:cubicBezTo>
                  <a:cubicBezTo>
                    <a:pt x="417298" y="74655"/>
                    <a:pt x="437512" y="76519"/>
                    <a:pt x="400050" y="95250"/>
                  </a:cubicBezTo>
                  <a:cubicBezTo>
                    <a:pt x="380524" y="105013"/>
                    <a:pt x="341964" y="110677"/>
                    <a:pt x="323850" y="114300"/>
                  </a:cubicBezTo>
                  <a:cubicBezTo>
                    <a:pt x="296724" y="132384"/>
                    <a:pt x="277012" y="154935"/>
                    <a:pt x="238125" y="123825"/>
                  </a:cubicBezTo>
                  <a:cubicBezTo>
                    <a:pt x="230285" y="117553"/>
                    <a:pt x="241378" y="103090"/>
                    <a:pt x="247650" y="95250"/>
                  </a:cubicBezTo>
                  <a:cubicBezTo>
                    <a:pt x="264117" y="74667"/>
                    <a:pt x="315912" y="62971"/>
                    <a:pt x="333375" y="57150"/>
                  </a:cubicBezTo>
                  <a:cubicBezTo>
                    <a:pt x="407231" y="32531"/>
                    <a:pt x="351932" y="48293"/>
                    <a:pt x="504825" y="38100"/>
                  </a:cubicBezTo>
                  <a:lnTo>
                    <a:pt x="561975" y="19050"/>
                  </a:lnTo>
                  <a:cubicBezTo>
                    <a:pt x="571500" y="15875"/>
                    <a:pt x="580705" y="11494"/>
                    <a:pt x="590550" y="9525"/>
                  </a:cubicBezTo>
                  <a:lnTo>
                    <a:pt x="638175" y="0"/>
                  </a:lnTo>
                  <a:cubicBezTo>
                    <a:pt x="663575" y="3175"/>
                    <a:pt x="690318" y="777"/>
                    <a:pt x="714375" y="9525"/>
                  </a:cubicBezTo>
                  <a:cubicBezTo>
                    <a:pt x="727034" y="14128"/>
                    <a:pt x="735478" y="26892"/>
                    <a:pt x="742950" y="38100"/>
                  </a:cubicBezTo>
                  <a:cubicBezTo>
                    <a:pt x="748519" y="46454"/>
                    <a:pt x="752475" y="66675"/>
                    <a:pt x="752475" y="66675"/>
                  </a:cubicBezTo>
                </a:path>
              </a:pathLst>
            </a:cu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333589" y="4533899"/>
              <a:ext cx="572602" cy="1454736"/>
              <a:chOff x="1333589" y="4533899"/>
              <a:chExt cx="572602" cy="1454736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1428750" y="4638675"/>
                <a:ext cx="200025" cy="523875"/>
              </a:xfrm>
              <a:custGeom>
                <a:avLst/>
                <a:gdLst>
                  <a:gd name="connsiteX0" fmla="*/ 200025 w 200025"/>
                  <a:gd name="connsiteY0" fmla="*/ 0 h 523875"/>
                  <a:gd name="connsiteX1" fmla="*/ 133350 w 200025"/>
                  <a:gd name="connsiteY1" fmla="*/ 276225 h 523875"/>
                  <a:gd name="connsiteX2" fmla="*/ 66675 w 200025"/>
                  <a:gd name="connsiteY2" fmla="*/ 352425 h 523875"/>
                  <a:gd name="connsiteX3" fmla="*/ 38100 w 200025"/>
                  <a:gd name="connsiteY3" fmla="*/ 381000 h 523875"/>
                  <a:gd name="connsiteX4" fmla="*/ 19050 w 200025"/>
                  <a:gd name="connsiteY4" fmla="*/ 447675 h 523875"/>
                  <a:gd name="connsiteX5" fmla="*/ 9525 w 200025"/>
                  <a:gd name="connsiteY5" fmla="*/ 495300 h 523875"/>
                  <a:gd name="connsiteX6" fmla="*/ 0 w 200025"/>
                  <a:gd name="connsiteY6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23875">
                    <a:moveTo>
                      <a:pt x="200025" y="0"/>
                    </a:moveTo>
                    <a:cubicBezTo>
                      <a:pt x="177800" y="92075"/>
                      <a:pt x="161749" y="185863"/>
                      <a:pt x="133350" y="276225"/>
                    </a:cubicBezTo>
                    <a:cubicBezTo>
                      <a:pt x="113972" y="337881"/>
                      <a:pt x="101764" y="323184"/>
                      <a:pt x="66675" y="352425"/>
                    </a:cubicBezTo>
                    <a:cubicBezTo>
                      <a:pt x="56327" y="361049"/>
                      <a:pt x="47625" y="371475"/>
                      <a:pt x="38100" y="381000"/>
                    </a:cubicBezTo>
                    <a:cubicBezTo>
                      <a:pt x="27493" y="412821"/>
                      <a:pt x="27023" y="411795"/>
                      <a:pt x="19050" y="447675"/>
                    </a:cubicBezTo>
                    <a:cubicBezTo>
                      <a:pt x="15538" y="463479"/>
                      <a:pt x="13452" y="479594"/>
                      <a:pt x="9525" y="495300"/>
                    </a:cubicBezTo>
                    <a:cubicBezTo>
                      <a:pt x="7090" y="505040"/>
                      <a:pt x="0" y="523875"/>
                      <a:pt x="0" y="523875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571625" y="4667250"/>
                <a:ext cx="66675" cy="447675"/>
              </a:xfrm>
              <a:custGeom>
                <a:avLst/>
                <a:gdLst>
                  <a:gd name="connsiteX0" fmla="*/ 66675 w 66675"/>
                  <a:gd name="connsiteY0" fmla="*/ 0 h 447675"/>
                  <a:gd name="connsiteX1" fmla="*/ 57150 w 66675"/>
                  <a:gd name="connsiteY1" fmla="*/ 85725 h 447675"/>
                  <a:gd name="connsiteX2" fmla="*/ 47625 w 66675"/>
                  <a:gd name="connsiteY2" fmla="*/ 247650 h 447675"/>
                  <a:gd name="connsiteX3" fmla="*/ 38100 w 66675"/>
                  <a:gd name="connsiteY3" fmla="*/ 285750 h 447675"/>
                  <a:gd name="connsiteX4" fmla="*/ 9525 w 66675"/>
                  <a:gd name="connsiteY4" fmla="*/ 371475 h 447675"/>
                  <a:gd name="connsiteX5" fmla="*/ 0 w 66675"/>
                  <a:gd name="connsiteY5" fmla="*/ 400050 h 447675"/>
                  <a:gd name="connsiteX6" fmla="*/ 0 w 66675"/>
                  <a:gd name="connsiteY6" fmla="*/ 4476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447675">
                    <a:moveTo>
                      <a:pt x="66675" y="0"/>
                    </a:moveTo>
                    <a:cubicBezTo>
                      <a:pt x="63500" y="28575"/>
                      <a:pt x="59355" y="57059"/>
                      <a:pt x="57150" y="85725"/>
                    </a:cubicBezTo>
                    <a:cubicBezTo>
                      <a:pt x="53003" y="139634"/>
                      <a:pt x="52751" y="193825"/>
                      <a:pt x="47625" y="247650"/>
                    </a:cubicBezTo>
                    <a:cubicBezTo>
                      <a:pt x="46384" y="260682"/>
                      <a:pt x="41862" y="273211"/>
                      <a:pt x="38100" y="285750"/>
                    </a:cubicBezTo>
                    <a:cubicBezTo>
                      <a:pt x="29445" y="314600"/>
                      <a:pt x="19050" y="342900"/>
                      <a:pt x="9525" y="371475"/>
                    </a:cubicBezTo>
                    <a:cubicBezTo>
                      <a:pt x="6350" y="381000"/>
                      <a:pt x="0" y="390010"/>
                      <a:pt x="0" y="400050"/>
                    </a:cubicBezTo>
                    <a:lnTo>
                      <a:pt x="0" y="447675"/>
                    </a:ln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528578" y="4629149"/>
                <a:ext cx="225492" cy="1359486"/>
              </a:xfrm>
              <a:custGeom>
                <a:avLst/>
                <a:gdLst>
                  <a:gd name="connsiteX0" fmla="*/ 76200 w 209550"/>
                  <a:gd name="connsiteY0" fmla="*/ 0 h 981075"/>
                  <a:gd name="connsiteX1" fmla="*/ 38100 w 209550"/>
                  <a:gd name="connsiteY1" fmla="*/ 266700 h 981075"/>
                  <a:gd name="connsiteX2" fmla="*/ 28575 w 209550"/>
                  <a:gd name="connsiteY2" fmla="*/ 295275 h 981075"/>
                  <a:gd name="connsiteX3" fmla="*/ 19050 w 209550"/>
                  <a:gd name="connsiteY3" fmla="*/ 447675 h 981075"/>
                  <a:gd name="connsiteX4" fmla="*/ 0 w 209550"/>
                  <a:gd name="connsiteY4" fmla="*/ 504825 h 981075"/>
                  <a:gd name="connsiteX5" fmla="*/ 9525 w 209550"/>
                  <a:gd name="connsiteY5" fmla="*/ 619125 h 981075"/>
                  <a:gd name="connsiteX6" fmla="*/ 28575 w 209550"/>
                  <a:gd name="connsiteY6" fmla="*/ 647700 h 981075"/>
                  <a:gd name="connsiteX7" fmla="*/ 38100 w 209550"/>
                  <a:gd name="connsiteY7" fmla="*/ 685800 h 981075"/>
                  <a:gd name="connsiteX8" fmla="*/ 66675 w 209550"/>
                  <a:gd name="connsiteY8" fmla="*/ 723900 h 981075"/>
                  <a:gd name="connsiteX9" fmla="*/ 85725 w 209550"/>
                  <a:gd name="connsiteY9" fmla="*/ 752475 h 981075"/>
                  <a:gd name="connsiteX10" fmla="*/ 95250 w 209550"/>
                  <a:gd name="connsiteY10" fmla="*/ 914400 h 981075"/>
                  <a:gd name="connsiteX11" fmla="*/ 123825 w 209550"/>
                  <a:gd name="connsiteY11" fmla="*/ 933450 h 981075"/>
                  <a:gd name="connsiteX12" fmla="*/ 133350 w 209550"/>
                  <a:gd name="connsiteY12" fmla="*/ 981075 h 981075"/>
                  <a:gd name="connsiteX13" fmla="*/ 209550 w 209550"/>
                  <a:gd name="connsiteY13" fmla="*/ 962025 h 981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550" h="981075">
                    <a:moveTo>
                      <a:pt x="76200" y="0"/>
                    </a:moveTo>
                    <a:cubicBezTo>
                      <a:pt x="63500" y="88900"/>
                      <a:pt x="52399" y="178043"/>
                      <a:pt x="38100" y="266700"/>
                    </a:cubicBezTo>
                    <a:cubicBezTo>
                      <a:pt x="36501" y="276612"/>
                      <a:pt x="29626" y="285290"/>
                      <a:pt x="28575" y="295275"/>
                    </a:cubicBezTo>
                    <a:cubicBezTo>
                      <a:pt x="23247" y="345894"/>
                      <a:pt x="25927" y="397243"/>
                      <a:pt x="19050" y="447675"/>
                    </a:cubicBezTo>
                    <a:cubicBezTo>
                      <a:pt x="16337" y="467571"/>
                      <a:pt x="0" y="504825"/>
                      <a:pt x="0" y="504825"/>
                    </a:cubicBezTo>
                    <a:cubicBezTo>
                      <a:pt x="3175" y="542925"/>
                      <a:pt x="2027" y="581635"/>
                      <a:pt x="9525" y="619125"/>
                    </a:cubicBezTo>
                    <a:cubicBezTo>
                      <a:pt x="11770" y="630350"/>
                      <a:pt x="24066" y="637178"/>
                      <a:pt x="28575" y="647700"/>
                    </a:cubicBezTo>
                    <a:cubicBezTo>
                      <a:pt x="33732" y="659732"/>
                      <a:pt x="32246" y="674091"/>
                      <a:pt x="38100" y="685800"/>
                    </a:cubicBezTo>
                    <a:cubicBezTo>
                      <a:pt x="45200" y="699999"/>
                      <a:pt x="57448" y="710982"/>
                      <a:pt x="66675" y="723900"/>
                    </a:cubicBezTo>
                    <a:cubicBezTo>
                      <a:pt x="73329" y="733215"/>
                      <a:pt x="79375" y="742950"/>
                      <a:pt x="85725" y="752475"/>
                    </a:cubicBezTo>
                    <a:cubicBezTo>
                      <a:pt x="88900" y="806450"/>
                      <a:pt x="84111" y="861491"/>
                      <a:pt x="95250" y="914400"/>
                    </a:cubicBezTo>
                    <a:cubicBezTo>
                      <a:pt x="97608" y="925602"/>
                      <a:pt x="118145" y="923511"/>
                      <a:pt x="123825" y="933450"/>
                    </a:cubicBezTo>
                    <a:cubicBezTo>
                      <a:pt x="131857" y="947506"/>
                      <a:pt x="130175" y="965200"/>
                      <a:pt x="133350" y="981075"/>
                    </a:cubicBezTo>
                    <a:lnTo>
                      <a:pt x="209550" y="962025"/>
                    </a:ln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685925" y="4629150"/>
                <a:ext cx="66675" cy="819237"/>
              </a:xfrm>
              <a:custGeom>
                <a:avLst/>
                <a:gdLst>
                  <a:gd name="connsiteX0" fmla="*/ 0 w 66675"/>
                  <a:gd name="connsiteY0" fmla="*/ 0 h 819237"/>
                  <a:gd name="connsiteX1" fmla="*/ 19050 w 66675"/>
                  <a:gd name="connsiteY1" fmla="*/ 76200 h 819237"/>
                  <a:gd name="connsiteX2" fmla="*/ 38100 w 66675"/>
                  <a:gd name="connsiteY2" fmla="*/ 142875 h 819237"/>
                  <a:gd name="connsiteX3" fmla="*/ 28575 w 66675"/>
                  <a:gd name="connsiteY3" fmla="*/ 314325 h 819237"/>
                  <a:gd name="connsiteX4" fmla="*/ 28575 w 66675"/>
                  <a:gd name="connsiteY4" fmla="*/ 590550 h 819237"/>
                  <a:gd name="connsiteX5" fmla="*/ 38100 w 66675"/>
                  <a:gd name="connsiteY5" fmla="*/ 790575 h 819237"/>
                  <a:gd name="connsiteX6" fmla="*/ 66675 w 66675"/>
                  <a:gd name="connsiteY6" fmla="*/ 809625 h 81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819237">
                    <a:moveTo>
                      <a:pt x="0" y="0"/>
                    </a:moveTo>
                    <a:cubicBezTo>
                      <a:pt x="19365" y="96826"/>
                      <a:pt x="-476" y="7859"/>
                      <a:pt x="19050" y="76200"/>
                    </a:cubicBezTo>
                    <a:cubicBezTo>
                      <a:pt x="42970" y="159921"/>
                      <a:pt x="15262" y="74362"/>
                      <a:pt x="38100" y="142875"/>
                    </a:cubicBezTo>
                    <a:cubicBezTo>
                      <a:pt x="34925" y="200025"/>
                      <a:pt x="28575" y="257087"/>
                      <a:pt x="28575" y="314325"/>
                    </a:cubicBezTo>
                    <a:cubicBezTo>
                      <a:pt x="28575" y="689170"/>
                      <a:pt x="54909" y="195544"/>
                      <a:pt x="28575" y="590550"/>
                    </a:cubicBezTo>
                    <a:cubicBezTo>
                      <a:pt x="31750" y="657225"/>
                      <a:pt x="32557" y="724055"/>
                      <a:pt x="38100" y="790575"/>
                    </a:cubicBezTo>
                    <a:cubicBezTo>
                      <a:pt x="41396" y="830122"/>
                      <a:pt x="44637" y="820644"/>
                      <a:pt x="66675" y="809625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743075" y="4648200"/>
                <a:ext cx="80348" cy="781050"/>
              </a:xfrm>
              <a:custGeom>
                <a:avLst/>
                <a:gdLst>
                  <a:gd name="connsiteX0" fmla="*/ 0 w 80348"/>
                  <a:gd name="connsiteY0" fmla="*/ 0 h 781050"/>
                  <a:gd name="connsiteX1" fmla="*/ 76200 w 80348"/>
                  <a:gd name="connsiteY1" fmla="*/ 485775 h 781050"/>
                  <a:gd name="connsiteX2" fmla="*/ 47625 w 80348"/>
                  <a:gd name="connsiteY2" fmla="*/ 657225 h 781050"/>
                  <a:gd name="connsiteX3" fmla="*/ 38100 w 80348"/>
                  <a:gd name="connsiteY3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48" h="781050">
                    <a:moveTo>
                      <a:pt x="0" y="0"/>
                    </a:moveTo>
                    <a:cubicBezTo>
                      <a:pt x="25400" y="161925"/>
                      <a:pt x="58100" y="322872"/>
                      <a:pt x="76200" y="485775"/>
                    </a:cubicBezTo>
                    <a:cubicBezTo>
                      <a:pt x="90266" y="612370"/>
                      <a:pt x="65499" y="567857"/>
                      <a:pt x="47625" y="657225"/>
                    </a:cubicBezTo>
                    <a:cubicBezTo>
                      <a:pt x="33119" y="729757"/>
                      <a:pt x="38100" y="688661"/>
                      <a:pt x="38100" y="781050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790700" y="4591050"/>
                <a:ext cx="85725" cy="800100"/>
              </a:xfrm>
              <a:custGeom>
                <a:avLst/>
                <a:gdLst>
                  <a:gd name="connsiteX0" fmla="*/ 0 w 85725"/>
                  <a:gd name="connsiteY0" fmla="*/ 0 h 800100"/>
                  <a:gd name="connsiteX1" fmla="*/ 76200 w 85725"/>
                  <a:gd name="connsiteY1" fmla="*/ 552450 h 800100"/>
                  <a:gd name="connsiteX2" fmla="*/ 85725 w 85725"/>
                  <a:gd name="connsiteY2" fmla="*/ 609600 h 800100"/>
                  <a:gd name="connsiteX3" fmla="*/ 57150 w 85725"/>
                  <a:gd name="connsiteY3" fmla="*/ 733425 h 800100"/>
                  <a:gd name="connsiteX4" fmla="*/ 47625 w 85725"/>
                  <a:gd name="connsiteY4" fmla="*/ 781050 h 800100"/>
                  <a:gd name="connsiteX5" fmla="*/ 47625 w 85725"/>
                  <a:gd name="connsiteY5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800100">
                    <a:moveTo>
                      <a:pt x="0" y="0"/>
                    </a:moveTo>
                    <a:cubicBezTo>
                      <a:pt x="25400" y="184150"/>
                      <a:pt x="50313" y="368368"/>
                      <a:pt x="76200" y="552450"/>
                    </a:cubicBezTo>
                    <a:cubicBezTo>
                      <a:pt x="78889" y="571575"/>
                      <a:pt x="85725" y="590287"/>
                      <a:pt x="85725" y="609600"/>
                    </a:cubicBezTo>
                    <a:cubicBezTo>
                      <a:pt x="85725" y="692802"/>
                      <a:pt x="72240" y="657975"/>
                      <a:pt x="57150" y="733425"/>
                    </a:cubicBezTo>
                    <a:cubicBezTo>
                      <a:pt x="53975" y="749300"/>
                      <a:pt x="49915" y="765023"/>
                      <a:pt x="47625" y="781050"/>
                    </a:cubicBezTo>
                    <a:cubicBezTo>
                      <a:pt x="46727" y="787336"/>
                      <a:pt x="47625" y="793750"/>
                      <a:pt x="47625" y="800100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828801" y="4533899"/>
                <a:ext cx="77390" cy="1345328"/>
              </a:xfrm>
              <a:custGeom>
                <a:avLst/>
                <a:gdLst>
                  <a:gd name="connsiteX0" fmla="*/ 0 w 133398"/>
                  <a:gd name="connsiteY0" fmla="*/ 0 h 828675"/>
                  <a:gd name="connsiteX1" fmla="*/ 123825 w 133398"/>
                  <a:gd name="connsiteY1" fmla="*/ 600075 h 828675"/>
                  <a:gd name="connsiteX2" fmla="*/ 123825 w 133398"/>
                  <a:gd name="connsiteY2" fmla="*/ 819150 h 828675"/>
                  <a:gd name="connsiteX3" fmla="*/ 114300 w 133398"/>
                  <a:gd name="connsiteY3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98" h="828675">
                    <a:moveTo>
                      <a:pt x="0" y="0"/>
                    </a:moveTo>
                    <a:cubicBezTo>
                      <a:pt x="41275" y="200025"/>
                      <a:pt x="86348" y="399304"/>
                      <a:pt x="123825" y="600075"/>
                    </a:cubicBezTo>
                    <a:cubicBezTo>
                      <a:pt x="137304" y="672284"/>
                      <a:pt x="135856" y="746965"/>
                      <a:pt x="123825" y="819150"/>
                    </a:cubicBezTo>
                    <a:cubicBezTo>
                      <a:pt x="123087" y="823579"/>
                      <a:pt x="117475" y="825500"/>
                      <a:pt x="114300" y="828675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333589" y="4600575"/>
                <a:ext cx="248630" cy="1223704"/>
              </a:xfrm>
              <a:custGeom>
                <a:avLst/>
                <a:gdLst>
                  <a:gd name="connsiteX0" fmla="*/ 200025 w 200025"/>
                  <a:gd name="connsiteY0" fmla="*/ 0 h 581025"/>
                  <a:gd name="connsiteX1" fmla="*/ 190500 w 200025"/>
                  <a:gd name="connsiteY1" fmla="*/ 190500 h 581025"/>
                  <a:gd name="connsiteX2" fmla="*/ 171450 w 200025"/>
                  <a:gd name="connsiteY2" fmla="*/ 247650 h 581025"/>
                  <a:gd name="connsiteX3" fmla="*/ 142875 w 200025"/>
                  <a:gd name="connsiteY3" fmla="*/ 371475 h 581025"/>
                  <a:gd name="connsiteX4" fmla="*/ 114300 w 200025"/>
                  <a:gd name="connsiteY4" fmla="*/ 390525 h 581025"/>
                  <a:gd name="connsiteX5" fmla="*/ 66675 w 200025"/>
                  <a:gd name="connsiteY5" fmla="*/ 457200 h 581025"/>
                  <a:gd name="connsiteX6" fmla="*/ 47625 w 200025"/>
                  <a:gd name="connsiteY6" fmla="*/ 485775 h 581025"/>
                  <a:gd name="connsiteX7" fmla="*/ 19050 w 200025"/>
                  <a:gd name="connsiteY7" fmla="*/ 571500 h 581025"/>
                  <a:gd name="connsiteX8" fmla="*/ 0 w 200025"/>
                  <a:gd name="connsiteY8" fmla="*/ 581025 h 581025"/>
                  <a:gd name="connsiteX0" fmla="*/ 200025 w 206524"/>
                  <a:gd name="connsiteY0" fmla="*/ 0 h 581025"/>
                  <a:gd name="connsiteX1" fmla="*/ 190500 w 206524"/>
                  <a:gd name="connsiteY1" fmla="*/ 190500 h 581025"/>
                  <a:gd name="connsiteX2" fmla="*/ 11348 w 206524"/>
                  <a:gd name="connsiteY2" fmla="*/ 242298 h 581025"/>
                  <a:gd name="connsiteX3" fmla="*/ 142875 w 206524"/>
                  <a:gd name="connsiteY3" fmla="*/ 371475 h 581025"/>
                  <a:gd name="connsiteX4" fmla="*/ 114300 w 206524"/>
                  <a:gd name="connsiteY4" fmla="*/ 390525 h 581025"/>
                  <a:gd name="connsiteX5" fmla="*/ 66675 w 206524"/>
                  <a:gd name="connsiteY5" fmla="*/ 457200 h 581025"/>
                  <a:gd name="connsiteX6" fmla="*/ 47625 w 206524"/>
                  <a:gd name="connsiteY6" fmla="*/ 485775 h 581025"/>
                  <a:gd name="connsiteX7" fmla="*/ 19050 w 206524"/>
                  <a:gd name="connsiteY7" fmla="*/ 571500 h 581025"/>
                  <a:gd name="connsiteX8" fmla="*/ 0 w 206524"/>
                  <a:gd name="connsiteY8" fmla="*/ 581025 h 581025"/>
                  <a:gd name="connsiteX0" fmla="*/ 200025 w 206524"/>
                  <a:gd name="connsiteY0" fmla="*/ 0 h 581025"/>
                  <a:gd name="connsiteX1" fmla="*/ 190500 w 206524"/>
                  <a:gd name="connsiteY1" fmla="*/ 190500 h 581025"/>
                  <a:gd name="connsiteX2" fmla="*/ 11348 w 206524"/>
                  <a:gd name="connsiteY2" fmla="*/ 242298 h 581025"/>
                  <a:gd name="connsiteX3" fmla="*/ 142875 w 206524"/>
                  <a:gd name="connsiteY3" fmla="*/ 371475 h 581025"/>
                  <a:gd name="connsiteX4" fmla="*/ 14236 w 206524"/>
                  <a:gd name="connsiteY4" fmla="*/ 390525 h 581025"/>
                  <a:gd name="connsiteX5" fmla="*/ 66675 w 206524"/>
                  <a:gd name="connsiteY5" fmla="*/ 457200 h 581025"/>
                  <a:gd name="connsiteX6" fmla="*/ 47625 w 206524"/>
                  <a:gd name="connsiteY6" fmla="*/ 485775 h 581025"/>
                  <a:gd name="connsiteX7" fmla="*/ 19050 w 206524"/>
                  <a:gd name="connsiteY7" fmla="*/ 571500 h 581025"/>
                  <a:gd name="connsiteX8" fmla="*/ 0 w 206524"/>
                  <a:gd name="connsiteY8" fmla="*/ 581025 h 581025"/>
                  <a:gd name="connsiteX0" fmla="*/ 200025 w 200890"/>
                  <a:gd name="connsiteY0" fmla="*/ 0 h 581025"/>
                  <a:gd name="connsiteX1" fmla="*/ 190500 w 200890"/>
                  <a:gd name="connsiteY1" fmla="*/ 190500 h 581025"/>
                  <a:gd name="connsiteX2" fmla="*/ 91399 w 200890"/>
                  <a:gd name="connsiteY2" fmla="*/ 258354 h 581025"/>
                  <a:gd name="connsiteX3" fmla="*/ 142875 w 200890"/>
                  <a:gd name="connsiteY3" fmla="*/ 371475 h 581025"/>
                  <a:gd name="connsiteX4" fmla="*/ 14236 w 200890"/>
                  <a:gd name="connsiteY4" fmla="*/ 390525 h 581025"/>
                  <a:gd name="connsiteX5" fmla="*/ 66675 w 200890"/>
                  <a:gd name="connsiteY5" fmla="*/ 457200 h 581025"/>
                  <a:gd name="connsiteX6" fmla="*/ 47625 w 200890"/>
                  <a:gd name="connsiteY6" fmla="*/ 485775 h 581025"/>
                  <a:gd name="connsiteX7" fmla="*/ 19050 w 200890"/>
                  <a:gd name="connsiteY7" fmla="*/ 571500 h 581025"/>
                  <a:gd name="connsiteX8" fmla="*/ 0 w 200890"/>
                  <a:gd name="connsiteY8" fmla="*/ 581025 h 581025"/>
                  <a:gd name="connsiteX0" fmla="*/ 200025 w 200890"/>
                  <a:gd name="connsiteY0" fmla="*/ 0 h 581025"/>
                  <a:gd name="connsiteX1" fmla="*/ 190500 w 200890"/>
                  <a:gd name="connsiteY1" fmla="*/ 190500 h 581025"/>
                  <a:gd name="connsiteX2" fmla="*/ 91399 w 200890"/>
                  <a:gd name="connsiteY2" fmla="*/ 258354 h 581025"/>
                  <a:gd name="connsiteX3" fmla="*/ 92843 w 200890"/>
                  <a:gd name="connsiteY3" fmla="*/ 366123 h 581025"/>
                  <a:gd name="connsiteX4" fmla="*/ 14236 w 200890"/>
                  <a:gd name="connsiteY4" fmla="*/ 390525 h 581025"/>
                  <a:gd name="connsiteX5" fmla="*/ 66675 w 200890"/>
                  <a:gd name="connsiteY5" fmla="*/ 457200 h 581025"/>
                  <a:gd name="connsiteX6" fmla="*/ 47625 w 200890"/>
                  <a:gd name="connsiteY6" fmla="*/ 485775 h 581025"/>
                  <a:gd name="connsiteX7" fmla="*/ 19050 w 200890"/>
                  <a:gd name="connsiteY7" fmla="*/ 571500 h 581025"/>
                  <a:gd name="connsiteX8" fmla="*/ 0 w 200890"/>
                  <a:gd name="connsiteY8" fmla="*/ 581025 h 581025"/>
                  <a:gd name="connsiteX0" fmla="*/ 200025 w 200890"/>
                  <a:gd name="connsiteY0" fmla="*/ 0 h 581025"/>
                  <a:gd name="connsiteX1" fmla="*/ 190500 w 200890"/>
                  <a:gd name="connsiteY1" fmla="*/ 190500 h 581025"/>
                  <a:gd name="connsiteX2" fmla="*/ 91399 w 200890"/>
                  <a:gd name="connsiteY2" fmla="*/ 258354 h 581025"/>
                  <a:gd name="connsiteX3" fmla="*/ 92843 w 200890"/>
                  <a:gd name="connsiteY3" fmla="*/ 366123 h 581025"/>
                  <a:gd name="connsiteX4" fmla="*/ 84281 w 200890"/>
                  <a:gd name="connsiteY4" fmla="*/ 417286 h 581025"/>
                  <a:gd name="connsiteX5" fmla="*/ 66675 w 200890"/>
                  <a:gd name="connsiteY5" fmla="*/ 457200 h 581025"/>
                  <a:gd name="connsiteX6" fmla="*/ 47625 w 200890"/>
                  <a:gd name="connsiteY6" fmla="*/ 485775 h 581025"/>
                  <a:gd name="connsiteX7" fmla="*/ 19050 w 200890"/>
                  <a:gd name="connsiteY7" fmla="*/ 571500 h 581025"/>
                  <a:gd name="connsiteX8" fmla="*/ 0 w 200890"/>
                  <a:gd name="connsiteY8" fmla="*/ 581025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890" h="581025">
                    <a:moveTo>
                      <a:pt x="200025" y="0"/>
                    </a:moveTo>
                    <a:cubicBezTo>
                      <a:pt x="196850" y="63500"/>
                      <a:pt x="208604" y="147441"/>
                      <a:pt x="190500" y="190500"/>
                    </a:cubicBezTo>
                    <a:cubicBezTo>
                      <a:pt x="172396" y="233559"/>
                      <a:pt x="107675" y="229084"/>
                      <a:pt x="91399" y="258354"/>
                    </a:cubicBezTo>
                    <a:cubicBezTo>
                      <a:pt x="75123" y="287624"/>
                      <a:pt x="109358" y="355113"/>
                      <a:pt x="92843" y="366123"/>
                    </a:cubicBezTo>
                    <a:lnTo>
                      <a:pt x="84281" y="417286"/>
                    </a:lnTo>
                    <a:cubicBezTo>
                      <a:pt x="39386" y="484629"/>
                      <a:pt x="72784" y="445785"/>
                      <a:pt x="66675" y="457200"/>
                    </a:cubicBezTo>
                    <a:cubicBezTo>
                      <a:pt x="60566" y="468615"/>
                      <a:pt x="53975" y="476250"/>
                      <a:pt x="47625" y="485775"/>
                    </a:cubicBezTo>
                    <a:cubicBezTo>
                      <a:pt x="41310" y="517348"/>
                      <a:pt x="40082" y="545210"/>
                      <a:pt x="19050" y="571500"/>
                    </a:cubicBezTo>
                    <a:cubicBezTo>
                      <a:pt x="14615" y="577044"/>
                      <a:pt x="6350" y="577850"/>
                      <a:pt x="0" y="581025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1571625" y="4520173"/>
              <a:ext cx="286541" cy="356966"/>
            </a:xfrm>
            <a:custGeom>
              <a:avLst/>
              <a:gdLst>
                <a:gd name="connsiteX0" fmla="*/ 0 w 286541"/>
                <a:gd name="connsiteY0" fmla="*/ 42302 h 356966"/>
                <a:gd name="connsiteX1" fmla="*/ 38100 w 286541"/>
                <a:gd name="connsiteY1" fmla="*/ 185177 h 356966"/>
                <a:gd name="connsiteX2" fmla="*/ 57150 w 286541"/>
                <a:gd name="connsiteY2" fmla="*/ 70877 h 356966"/>
                <a:gd name="connsiteX3" fmla="*/ 66675 w 286541"/>
                <a:gd name="connsiteY3" fmla="*/ 108977 h 356966"/>
                <a:gd name="connsiteX4" fmla="*/ 76200 w 286541"/>
                <a:gd name="connsiteY4" fmla="*/ 166127 h 356966"/>
                <a:gd name="connsiteX5" fmla="*/ 95250 w 286541"/>
                <a:gd name="connsiteY5" fmla="*/ 128027 h 356966"/>
                <a:gd name="connsiteX6" fmla="*/ 114300 w 286541"/>
                <a:gd name="connsiteY6" fmla="*/ 137552 h 356966"/>
                <a:gd name="connsiteX7" fmla="*/ 171450 w 286541"/>
                <a:gd name="connsiteY7" fmla="*/ 108977 h 356966"/>
                <a:gd name="connsiteX8" fmla="*/ 200025 w 286541"/>
                <a:gd name="connsiteY8" fmla="*/ 213752 h 356966"/>
                <a:gd name="connsiteX9" fmla="*/ 209550 w 286541"/>
                <a:gd name="connsiteY9" fmla="*/ 4202 h 356966"/>
                <a:gd name="connsiteX10" fmla="*/ 247650 w 286541"/>
                <a:gd name="connsiteY10" fmla="*/ 42302 h 356966"/>
                <a:gd name="connsiteX11" fmla="*/ 257175 w 286541"/>
                <a:gd name="connsiteY11" fmla="*/ 70877 h 356966"/>
                <a:gd name="connsiteX12" fmla="*/ 285750 w 286541"/>
                <a:gd name="connsiteY12" fmla="*/ 242327 h 356966"/>
                <a:gd name="connsiteX13" fmla="*/ 247650 w 286541"/>
                <a:gd name="connsiteY13" fmla="*/ 356627 h 356966"/>
                <a:gd name="connsiteX14" fmla="*/ 190500 w 286541"/>
                <a:gd name="connsiteY14" fmla="*/ 347102 h 356966"/>
                <a:gd name="connsiteX15" fmla="*/ 180975 w 286541"/>
                <a:gd name="connsiteY15" fmla="*/ 289952 h 356966"/>
                <a:gd name="connsiteX16" fmla="*/ 171450 w 286541"/>
                <a:gd name="connsiteY16" fmla="*/ 213752 h 356966"/>
                <a:gd name="connsiteX17" fmla="*/ 152400 w 286541"/>
                <a:gd name="connsiteY17" fmla="*/ 185177 h 356966"/>
                <a:gd name="connsiteX18" fmla="*/ 142875 w 286541"/>
                <a:gd name="connsiteY18" fmla="*/ 128027 h 356966"/>
                <a:gd name="connsiteX19" fmla="*/ 123825 w 286541"/>
                <a:gd name="connsiteY19" fmla="*/ 166127 h 356966"/>
                <a:gd name="connsiteX20" fmla="*/ 114300 w 286541"/>
                <a:gd name="connsiteY20" fmla="*/ 213752 h 35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541" h="356966">
                  <a:moveTo>
                    <a:pt x="0" y="42302"/>
                  </a:moveTo>
                  <a:cubicBezTo>
                    <a:pt x="12700" y="89927"/>
                    <a:pt x="-5986" y="163134"/>
                    <a:pt x="38100" y="185177"/>
                  </a:cubicBezTo>
                  <a:cubicBezTo>
                    <a:pt x="72648" y="202451"/>
                    <a:pt x="43588" y="107043"/>
                    <a:pt x="57150" y="70877"/>
                  </a:cubicBezTo>
                  <a:cubicBezTo>
                    <a:pt x="61747" y="58620"/>
                    <a:pt x="64108" y="96140"/>
                    <a:pt x="66675" y="108977"/>
                  </a:cubicBezTo>
                  <a:cubicBezTo>
                    <a:pt x="70463" y="127915"/>
                    <a:pt x="73025" y="147077"/>
                    <a:pt x="76200" y="166127"/>
                  </a:cubicBezTo>
                  <a:cubicBezTo>
                    <a:pt x="82550" y="153427"/>
                    <a:pt x="90760" y="141497"/>
                    <a:pt x="95250" y="128027"/>
                  </a:cubicBezTo>
                  <a:cubicBezTo>
                    <a:pt x="111521" y="79214"/>
                    <a:pt x="98584" y="43258"/>
                    <a:pt x="114300" y="137552"/>
                  </a:cubicBezTo>
                  <a:cubicBezTo>
                    <a:pt x="158750" y="70877"/>
                    <a:pt x="139700" y="61352"/>
                    <a:pt x="171450" y="108977"/>
                  </a:cubicBezTo>
                  <a:cubicBezTo>
                    <a:pt x="192935" y="194917"/>
                    <a:pt x="182221" y="160339"/>
                    <a:pt x="200025" y="213752"/>
                  </a:cubicBezTo>
                  <a:cubicBezTo>
                    <a:pt x="203200" y="143902"/>
                    <a:pt x="190836" y="71573"/>
                    <a:pt x="209550" y="4202"/>
                  </a:cubicBezTo>
                  <a:cubicBezTo>
                    <a:pt x="214357" y="-13103"/>
                    <a:pt x="237211" y="27687"/>
                    <a:pt x="247650" y="42302"/>
                  </a:cubicBezTo>
                  <a:cubicBezTo>
                    <a:pt x="253486" y="50472"/>
                    <a:pt x="254740" y="61137"/>
                    <a:pt x="257175" y="70877"/>
                  </a:cubicBezTo>
                  <a:cubicBezTo>
                    <a:pt x="279933" y="161910"/>
                    <a:pt x="275476" y="149862"/>
                    <a:pt x="285750" y="242327"/>
                  </a:cubicBezTo>
                  <a:cubicBezTo>
                    <a:pt x="283718" y="262648"/>
                    <a:pt x="299677" y="350846"/>
                    <a:pt x="247650" y="356627"/>
                  </a:cubicBezTo>
                  <a:cubicBezTo>
                    <a:pt x="228455" y="358760"/>
                    <a:pt x="209550" y="350277"/>
                    <a:pt x="190500" y="347102"/>
                  </a:cubicBezTo>
                  <a:cubicBezTo>
                    <a:pt x="187325" y="328052"/>
                    <a:pt x="183706" y="309071"/>
                    <a:pt x="180975" y="289952"/>
                  </a:cubicBezTo>
                  <a:cubicBezTo>
                    <a:pt x="177355" y="264612"/>
                    <a:pt x="178185" y="238448"/>
                    <a:pt x="171450" y="213752"/>
                  </a:cubicBezTo>
                  <a:cubicBezTo>
                    <a:pt x="168438" y="202708"/>
                    <a:pt x="158750" y="194702"/>
                    <a:pt x="152400" y="185177"/>
                  </a:cubicBezTo>
                  <a:cubicBezTo>
                    <a:pt x="149225" y="166127"/>
                    <a:pt x="158944" y="138740"/>
                    <a:pt x="142875" y="128027"/>
                  </a:cubicBezTo>
                  <a:cubicBezTo>
                    <a:pt x="131061" y="120151"/>
                    <a:pt x="128315" y="152657"/>
                    <a:pt x="123825" y="166127"/>
                  </a:cubicBezTo>
                  <a:cubicBezTo>
                    <a:pt x="118705" y="181486"/>
                    <a:pt x="114300" y="213752"/>
                    <a:pt x="114300" y="213752"/>
                  </a:cubicBezTo>
                </a:path>
              </a:pathLst>
            </a:cu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864939" y="4485841"/>
              <a:ext cx="159863" cy="15965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59378" y="4628784"/>
              <a:ext cx="159863" cy="15965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902647" y="4790641"/>
              <a:ext cx="159863" cy="15965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027850" y="4468044"/>
              <a:ext cx="159863" cy="15965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311378" y="4484740"/>
              <a:ext cx="159863" cy="15965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405817" y="4627683"/>
              <a:ext cx="159863" cy="15965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423376" y="4789988"/>
              <a:ext cx="159863" cy="15965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474289" y="4466943"/>
              <a:ext cx="159863" cy="15965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/>
          <a:srcRect l="5312" t="2500" r="61797" b="20500"/>
          <a:stretch/>
        </p:blipFill>
        <p:spPr>
          <a:xfrm>
            <a:off x="3705225" y="467426"/>
            <a:ext cx="8286750" cy="60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1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065989" cy="1320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smtClean="0"/>
              <a:t>NFT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pasaran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20503" y="2311645"/>
            <a:ext cx="2848024" cy="3652090"/>
            <a:chOff x="4432987" y="3094427"/>
            <a:chExt cx="2848024" cy="3652090"/>
          </a:xfrm>
        </p:grpSpPr>
        <p:sp>
          <p:nvSpPr>
            <p:cNvPr id="44" name="TextBox 43"/>
            <p:cNvSpPr txBox="1"/>
            <p:nvPr/>
          </p:nvSpPr>
          <p:spPr>
            <a:xfrm>
              <a:off x="4432987" y="6100186"/>
              <a:ext cx="28480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NFT</a:t>
              </a:r>
            </a:p>
            <a:p>
              <a:pPr algn="ctr"/>
              <a:r>
                <a:rPr lang="en-US" dirty="0" smtClean="0"/>
                <a:t>(Nutrient Film Technique)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69411" y="5193768"/>
              <a:ext cx="2355290" cy="8303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007199" y="5193768"/>
              <a:ext cx="208856" cy="83038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977932" y="5207202"/>
              <a:ext cx="137588" cy="797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/>
            <p:cNvSpPr/>
            <p:nvPr/>
          </p:nvSpPr>
          <p:spPr>
            <a:xfrm flipV="1">
              <a:off x="4736623" y="5880424"/>
              <a:ext cx="2438604" cy="124675"/>
            </a:xfrm>
            <a:prstGeom prst="trapezoid">
              <a:avLst>
                <a:gd name="adj" fmla="val 2942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683686" y="5193768"/>
              <a:ext cx="208856" cy="8303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766655" y="5226252"/>
              <a:ext cx="64276" cy="645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687371" y="5159231"/>
              <a:ext cx="1186180" cy="852109"/>
              <a:chOff x="1428750" y="4533900"/>
              <a:chExt cx="1542265" cy="1008407"/>
            </a:xfrm>
          </p:grpSpPr>
          <p:sp>
            <p:nvSpPr>
              <p:cNvPr id="75" name="Freeform 74"/>
              <p:cNvSpPr/>
              <p:nvPr/>
            </p:nvSpPr>
            <p:spPr>
              <a:xfrm>
                <a:off x="1428750" y="4638675"/>
                <a:ext cx="200025" cy="523875"/>
              </a:xfrm>
              <a:custGeom>
                <a:avLst/>
                <a:gdLst>
                  <a:gd name="connsiteX0" fmla="*/ 200025 w 200025"/>
                  <a:gd name="connsiteY0" fmla="*/ 0 h 523875"/>
                  <a:gd name="connsiteX1" fmla="*/ 133350 w 200025"/>
                  <a:gd name="connsiteY1" fmla="*/ 276225 h 523875"/>
                  <a:gd name="connsiteX2" fmla="*/ 66675 w 200025"/>
                  <a:gd name="connsiteY2" fmla="*/ 352425 h 523875"/>
                  <a:gd name="connsiteX3" fmla="*/ 38100 w 200025"/>
                  <a:gd name="connsiteY3" fmla="*/ 381000 h 523875"/>
                  <a:gd name="connsiteX4" fmla="*/ 19050 w 200025"/>
                  <a:gd name="connsiteY4" fmla="*/ 447675 h 523875"/>
                  <a:gd name="connsiteX5" fmla="*/ 9525 w 200025"/>
                  <a:gd name="connsiteY5" fmla="*/ 495300 h 523875"/>
                  <a:gd name="connsiteX6" fmla="*/ 0 w 200025"/>
                  <a:gd name="connsiteY6" fmla="*/ 523875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" h="523875">
                    <a:moveTo>
                      <a:pt x="200025" y="0"/>
                    </a:moveTo>
                    <a:cubicBezTo>
                      <a:pt x="177800" y="92075"/>
                      <a:pt x="161749" y="185863"/>
                      <a:pt x="133350" y="276225"/>
                    </a:cubicBezTo>
                    <a:cubicBezTo>
                      <a:pt x="113972" y="337881"/>
                      <a:pt x="101764" y="323184"/>
                      <a:pt x="66675" y="352425"/>
                    </a:cubicBezTo>
                    <a:cubicBezTo>
                      <a:pt x="56327" y="361049"/>
                      <a:pt x="47625" y="371475"/>
                      <a:pt x="38100" y="381000"/>
                    </a:cubicBezTo>
                    <a:cubicBezTo>
                      <a:pt x="27493" y="412821"/>
                      <a:pt x="27023" y="411795"/>
                      <a:pt x="19050" y="447675"/>
                    </a:cubicBezTo>
                    <a:cubicBezTo>
                      <a:pt x="15538" y="463479"/>
                      <a:pt x="13452" y="479594"/>
                      <a:pt x="9525" y="495300"/>
                    </a:cubicBezTo>
                    <a:cubicBezTo>
                      <a:pt x="7090" y="505040"/>
                      <a:pt x="0" y="523875"/>
                      <a:pt x="0" y="523875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1571625" y="4667250"/>
                <a:ext cx="66675" cy="447675"/>
              </a:xfrm>
              <a:custGeom>
                <a:avLst/>
                <a:gdLst>
                  <a:gd name="connsiteX0" fmla="*/ 66675 w 66675"/>
                  <a:gd name="connsiteY0" fmla="*/ 0 h 447675"/>
                  <a:gd name="connsiteX1" fmla="*/ 57150 w 66675"/>
                  <a:gd name="connsiteY1" fmla="*/ 85725 h 447675"/>
                  <a:gd name="connsiteX2" fmla="*/ 47625 w 66675"/>
                  <a:gd name="connsiteY2" fmla="*/ 247650 h 447675"/>
                  <a:gd name="connsiteX3" fmla="*/ 38100 w 66675"/>
                  <a:gd name="connsiteY3" fmla="*/ 285750 h 447675"/>
                  <a:gd name="connsiteX4" fmla="*/ 9525 w 66675"/>
                  <a:gd name="connsiteY4" fmla="*/ 371475 h 447675"/>
                  <a:gd name="connsiteX5" fmla="*/ 0 w 66675"/>
                  <a:gd name="connsiteY5" fmla="*/ 400050 h 447675"/>
                  <a:gd name="connsiteX6" fmla="*/ 0 w 66675"/>
                  <a:gd name="connsiteY6" fmla="*/ 447675 h 447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75" h="447675">
                    <a:moveTo>
                      <a:pt x="66675" y="0"/>
                    </a:moveTo>
                    <a:cubicBezTo>
                      <a:pt x="63500" y="28575"/>
                      <a:pt x="59355" y="57059"/>
                      <a:pt x="57150" y="85725"/>
                    </a:cubicBezTo>
                    <a:cubicBezTo>
                      <a:pt x="53003" y="139634"/>
                      <a:pt x="52751" y="193825"/>
                      <a:pt x="47625" y="247650"/>
                    </a:cubicBezTo>
                    <a:cubicBezTo>
                      <a:pt x="46384" y="260682"/>
                      <a:pt x="41862" y="273211"/>
                      <a:pt x="38100" y="285750"/>
                    </a:cubicBezTo>
                    <a:cubicBezTo>
                      <a:pt x="29445" y="314600"/>
                      <a:pt x="19050" y="342900"/>
                      <a:pt x="9525" y="371475"/>
                    </a:cubicBezTo>
                    <a:cubicBezTo>
                      <a:pt x="6350" y="381000"/>
                      <a:pt x="0" y="390010"/>
                      <a:pt x="0" y="400050"/>
                    </a:cubicBezTo>
                    <a:lnTo>
                      <a:pt x="0" y="447675"/>
                    </a:ln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1590675" y="4629148"/>
                <a:ext cx="1150760" cy="868353"/>
              </a:xfrm>
              <a:custGeom>
                <a:avLst/>
                <a:gdLst>
                  <a:gd name="connsiteX0" fmla="*/ 76200 w 209550"/>
                  <a:gd name="connsiteY0" fmla="*/ 0 h 981075"/>
                  <a:gd name="connsiteX1" fmla="*/ 38100 w 209550"/>
                  <a:gd name="connsiteY1" fmla="*/ 266700 h 981075"/>
                  <a:gd name="connsiteX2" fmla="*/ 28575 w 209550"/>
                  <a:gd name="connsiteY2" fmla="*/ 295275 h 981075"/>
                  <a:gd name="connsiteX3" fmla="*/ 19050 w 209550"/>
                  <a:gd name="connsiteY3" fmla="*/ 447675 h 981075"/>
                  <a:gd name="connsiteX4" fmla="*/ 0 w 209550"/>
                  <a:gd name="connsiteY4" fmla="*/ 504825 h 981075"/>
                  <a:gd name="connsiteX5" fmla="*/ 9525 w 209550"/>
                  <a:gd name="connsiteY5" fmla="*/ 619125 h 981075"/>
                  <a:gd name="connsiteX6" fmla="*/ 28575 w 209550"/>
                  <a:gd name="connsiteY6" fmla="*/ 647700 h 981075"/>
                  <a:gd name="connsiteX7" fmla="*/ 38100 w 209550"/>
                  <a:gd name="connsiteY7" fmla="*/ 685800 h 981075"/>
                  <a:gd name="connsiteX8" fmla="*/ 66675 w 209550"/>
                  <a:gd name="connsiteY8" fmla="*/ 723900 h 981075"/>
                  <a:gd name="connsiteX9" fmla="*/ 85725 w 209550"/>
                  <a:gd name="connsiteY9" fmla="*/ 752475 h 981075"/>
                  <a:gd name="connsiteX10" fmla="*/ 95250 w 209550"/>
                  <a:gd name="connsiteY10" fmla="*/ 914400 h 981075"/>
                  <a:gd name="connsiteX11" fmla="*/ 123825 w 209550"/>
                  <a:gd name="connsiteY11" fmla="*/ 933450 h 981075"/>
                  <a:gd name="connsiteX12" fmla="*/ 133350 w 209550"/>
                  <a:gd name="connsiteY12" fmla="*/ 981075 h 981075"/>
                  <a:gd name="connsiteX13" fmla="*/ 209550 w 209550"/>
                  <a:gd name="connsiteY13" fmla="*/ 962025 h 981075"/>
                  <a:gd name="connsiteX0" fmla="*/ 672241 w 729998"/>
                  <a:gd name="connsiteY0" fmla="*/ 0 h 981075"/>
                  <a:gd name="connsiteX1" fmla="*/ 634141 w 729998"/>
                  <a:gd name="connsiteY1" fmla="*/ 266700 h 981075"/>
                  <a:gd name="connsiteX2" fmla="*/ 624616 w 729998"/>
                  <a:gd name="connsiteY2" fmla="*/ 295275 h 981075"/>
                  <a:gd name="connsiteX3" fmla="*/ 615091 w 729998"/>
                  <a:gd name="connsiteY3" fmla="*/ 447675 h 981075"/>
                  <a:gd name="connsiteX4" fmla="*/ 596041 w 729998"/>
                  <a:gd name="connsiteY4" fmla="*/ 504825 h 981075"/>
                  <a:gd name="connsiteX5" fmla="*/ 605566 w 729998"/>
                  <a:gd name="connsiteY5" fmla="*/ 619125 h 981075"/>
                  <a:gd name="connsiteX6" fmla="*/ 624616 w 729998"/>
                  <a:gd name="connsiteY6" fmla="*/ 647700 h 981075"/>
                  <a:gd name="connsiteX7" fmla="*/ 634141 w 729998"/>
                  <a:gd name="connsiteY7" fmla="*/ 685800 h 981075"/>
                  <a:gd name="connsiteX8" fmla="*/ 662716 w 729998"/>
                  <a:gd name="connsiteY8" fmla="*/ 723900 h 981075"/>
                  <a:gd name="connsiteX9" fmla="*/ 681766 w 729998"/>
                  <a:gd name="connsiteY9" fmla="*/ 752475 h 981075"/>
                  <a:gd name="connsiteX10" fmla="*/ 691291 w 729998"/>
                  <a:gd name="connsiteY10" fmla="*/ 914400 h 981075"/>
                  <a:gd name="connsiteX11" fmla="*/ 719866 w 729998"/>
                  <a:gd name="connsiteY11" fmla="*/ 933450 h 981075"/>
                  <a:gd name="connsiteX12" fmla="*/ 729391 w 729998"/>
                  <a:gd name="connsiteY12" fmla="*/ 981075 h 981075"/>
                  <a:gd name="connsiteX13" fmla="*/ 607 w 729998"/>
                  <a:gd name="connsiteY13" fmla="*/ 849304 h 981075"/>
                  <a:gd name="connsiteX0" fmla="*/ 673242 w 749015"/>
                  <a:gd name="connsiteY0" fmla="*/ 0 h 939254"/>
                  <a:gd name="connsiteX1" fmla="*/ 635142 w 749015"/>
                  <a:gd name="connsiteY1" fmla="*/ 266700 h 939254"/>
                  <a:gd name="connsiteX2" fmla="*/ 625617 w 749015"/>
                  <a:gd name="connsiteY2" fmla="*/ 295275 h 939254"/>
                  <a:gd name="connsiteX3" fmla="*/ 616092 w 749015"/>
                  <a:gd name="connsiteY3" fmla="*/ 447675 h 939254"/>
                  <a:gd name="connsiteX4" fmla="*/ 597042 w 749015"/>
                  <a:gd name="connsiteY4" fmla="*/ 504825 h 939254"/>
                  <a:gd name="connsiteX5" fmla="*/ 606567 w 749015"/>
                  <a:gd name="connsiteY5" fmla="*/ 619125 h 939254"/>
                  <a:gd name="connsiteX6" fmla="*/ 625617 w 749015"/>
                  <a:gd name="connsiteY6" fmla="*/ 647700 h 939254"/>
                  <a:gd name="connsiteX7" fmla="*/ 635142 w 749015"/>
                  <a:gd name="connsiteY7" fmla="*/ 685800 h 939254"/>
                  <a:gd name="connsiteX8" fmla="*/ 663717 w 749015"/>
                  <a:gd name="connsiteY8" fmla="*/ 723900 h 939254"/>
                  <a:gd name="connsiteX9" fmla="*/ 682767 w 749015"/>
                  <a:gd name="connsiteY9" fmla="*/ 752475 h 939254"/>
                  <a:gd name="connsiteX10" fmla="*/ 692292 w 749015"/>
                  <a:gd name="connsiteY10" fmla="*/ 914400 h 939254"/>
                  <a:gd name="connsiteX11" fmla="*/ 720867 w 749015"/>
                  <a:gd name="connsiteY11" fmla="*/ 933450 h 939254"/>
                  <a:gd name="connsiteX12" fmla="*/ 235017 w 749015"/>
                  <a:gd name="connsiteY12" fmla="*/ 811993 h 939254"/>
                  <a:gd name="connsiteX13" fmla="*/ 1608 w 749015"/>
                  <a:gd name="connsiteY13" fmla="*/ 849304 h 939254"/>
                  <a:gd name="connsiteX0" fmla="*/ 673242 w 705337"/>
                  <a:gd name="connsiteY0" fmla="*/ 0 h 920138"/>
                  <a:gd name="connsiteX1" fmla="*/ 635142 w 705337"/>
                  <a:gd name="connsiteY1" fmla="*/ 266700 h 920138"/>
                  <a:gd name="connsiteX2" fmla="*/ 625617 w 705337"/>
                  <a:gd name="connsiteY2" fmla="*/ 295275 h 920138"/>
                  <a:gd name="connsiteX3" fmla="*/ 616092 w 705337"/>
                  <a:gd name="connsiteY3" fmla="*/ 447675 h 920138"/>
                  <a:gd name="connsiteX4" fmla="*/ 597042 w 705337"/>
                  <a:gd name="connsiteY4" fmla="*/ 504825 h 920138"/>
                  <a:gd name="connsiteX5" fmla="*/ 606567 w 705337"/>
                  <a:gd name="connsiteY5" fmla="*/ 619125 h 920138"/>
                  <a:gd name="connsiteX6" fmla="*/ 625617 w 705337"/>
                  <a:gd name="connsiteY6" fmla="*/ 647700 h 920138"/>
                  <a:gd name="connsiteX7" fmla="*/ 635142 w 705337"/>
                  <a:gd name="connsiteY7" fmla="*/ 685800 h 920138"/>
                  <a:gd name="connsiteX8" fmla="*/ 663717 w 705337"/>
                  <a:gd name="connsiteY8" fmla="*/ 723900 h 920138"/>
                  <a:gd name="connsiteX9" fmla="*/ 682767 w 705337"/>
                  <a:gd name="connsiteY9" fmla="*/ 752475 h 920138"/>
                  <a:gd name="connsiteX10" fmla="*/ 692292 w 705337"/>
                  <a:gd name="connsiteY10" fmla="*/ 914400 h 920138"/>
                  <a:gd name="connsiteX11" fmla="*/ 485564 w 705337"/>
                  <a:gd name="connsiteY11" fmla="*/ 877090 h 920138"/>
                  <a:gd name="connsiteX12" fmla="*/ 235017 w 705337"/>
                  <a:gd name="connsiteY12" fmla="*/ 811993 h 920138"/>
                  <a:gd name="connsiteX13" fmla="*/ 1608 w 705337"/>
                  <a:gd name="connsiteY13" fmla="*/ 849304 h 920138"/>
                  <a:gd name="connsiteX0" fmla="*/ 673242 w 682767"/>
                  <a:gd name="connsiteY0" fmla="*/ 0 h 877848"/>
                  <a:gd name="connsiteX1" fmla="*/ 635142 w 682767"/>
                  <a:gd name="connsiteY1" fmla="*/ 266700 h 877848"/>
                  <a:gd name="connsiteX2" fmla="*/ 625617 w 682767"/>
                  <a:gd name="connsiteY2" fmla="*/ 295275 h 877848"/>
                  <a:gd name="connsiteX3" fmla="*/ 616092 w 682767"/>
                  <a:gd name="connsiteY3" fmla="*/ 447675 h 877848"/>
                  <a:gd name="connsiteX4" fmla="*/ 597042 w 682767"/>
                  <a:gd name="connsiteY4" fmla="*/ 504825 h 877848"/>
                  <a:gd name="connsiteX5" fmla="*/ 606567 w 682767"/>
                  <a:gd name="connsiteY5" fmla="*/ 619125 h 877848"/>
                  <a:gd name="connsiteX6" fmla="*/ 625617 w 682767"/>
                  <a:gd name="connsiteY6" fmla="*/ 647700 h 877848"/>
                  <a:gd name="connsiteX7" fmla="*/ 635142 w 682767"/>
                  <a:gd name="connsiteY7" fmla="*/ 685800 h 877848"/>
                  <a:gd name="connsiteX8" fmla="*/ 663717 w 682767"/>
                  <a:gd name="connsiteY8" fmla="*/ 723900 h 877848"/>
                  <a:gd name="connsiteX9" fmla="*/ 682767 w 682767"/>
                  <a:gd name="connsiteY9" fmla="*/ 752475 h 877848"/>
                  <a:gd name="connsiteX10" fmla="*/ 485564 w 682767"/>
                  <a:gd name="connsiteY10" fmla="*/ 877090 h 877848"/>
                  <a:gd name="connsiteX11" fmla="*/ 235017 w 682767"/>
                  <a:gd name="connsiteY11" fmla="*/ 811993 h 877848"/>
                  <a:gd name="connsiteX12" fmla="*/ 1608 w 682767"/>
                  <a:gd name="connsiteY12" fmla="*/ 849304 h 877848"/>
                  <a:gd name="connsiteX0" fmla="*/ 673242 w 682767"/>
                  <a:gd name="connsiteY0" fmla="*/ 0 h 880639"/>
                  <a:gd name="connsiteX1" fmla="*/ 635142 w 682767"/>
                  <a:gd name="connsiteY1" fmla="*/ 266700 h 880639"/>
                  <a:gd name="connsiteX2" fmla="*/ 625617 w 682767"/>
                  <a:gd name="connsiteY2" fmla="*/ 295275 h 880639"/>
                  <a:gd name="connsiteX3" fmla="*/ 616092 w 682767"/>
                  <a:gd name="connsiteY3" fmla="*/ 447675 h 880639"/>
                  <a:gd name="connsiteX4" fmla="*/ 597042 w 682767"/>
                  <a:gd name="connsiteY4" fmla="*/ 504825 h 880639"/>
                  <a:gd name="connsiteX5" fmla="*/ 606567 w 682767"/>
                  <a:gd name="connsiteY5" fmla="*/ 619125 h 880639"/>
                  <a:gd name="connsiteX6" fmla="*/ 625617 w 682767"/>
                  <a:gd name="connsiteY6" fmla="*/ 647700 h 880639"/>
                  <a:gd name="connsiteX7" fmla="*/ 635142 w 682767"/>
                  <a:gd name="connsiteY7" fmla="*/ 685800 h 880639"/>
                  <a:gd name="connsiteX8" fmla="*/ 663717 w 682767"/>
                  <a:gd name="connsiteY8" fmla="*/ 723900 h 880639"/>
                  <a:gd name="connsiteX9" fmla="*/ 682767 w 682767"/>
                  <a:gd name="connsiteY9" fmla="*/ 752475 h 880639"/>
                  <a:gd name="connsiteX10" fmla="*/ 485564 w 682767"/>
                  <a:gd name="connsiteY10" fmla="*/ 877090 h 880639"/>
                  <a:gd name="connsiteX11" fmla="*/ 235017 w 682767"/>
                  <a:gd name="connsiteY11" fmla="*/ 857081 h 880639"/>
                  <a:gd name="connsiteX12" fmla="*/ 1608 w 682767"/>
                  <a:gd name="connsiteY12" fmla="*/ 849304 h 880639"/>
                  <a:gd name="connsiteX0" fmla="*/ 673242 w 673242"/>
                  <a:gd name="connsiteY0" fmla="*/ 0 h 882213"/>
                  <a:gd name="connsiteX1" fmla="*/ 635142 w 673242"/>
                  <a:gd name="connsiteY1" fmla="*/ 266700 h 882213"/>
                  <a:gd name="connsiteX2" fmla="*/ 625617 w 673242"/>
                  <a:gd name="connsiteY2" fmla="*/ 295275 h 882213"/>
                  <a:gd name="connsiteX3" fmla="*/ 616092 w 673242"/>
                  <a:gd name="connsiteY3" fmla="*/ 447675 h 882213"/>
                  <a:gd name="connsiteX4" fmla="*/ 597042 w 673242"/>
                  <a:gd name="connsiteY4" fmla="*/ 504825 h 882213"/>
                  <a:gd name="connsiteX5" fmla="*/ 606567 w 673242"/>
                  <a:gd name="connsiteY5" fmla="*/ 619125 h 882213"/>
                  <a:gd name="connsiteX6" fmla="*/ 625617 w 673242"/>
                  <a:gd name="connsiteY6" fmla="*/ 647700 h 882213"/>
                  <a:gd name="connsiteX7" fmla="*/ 635142 w 673242"/>
                  <a:gd name="connsiteY7" fmla="*/ 685800 h 882213"/>
                  <a:gd name="connsiteX8" fmla="*/ 663717 w 673242"/>
                  <a:gd name="connsiteY8" fmla="*/ 723900 h 882213"/>
                  <a:gd name="connsiteX9" fmla="*/ 485564 w 673242"/>
                  <a:gd name="connsiteY9" fmla="*/ 877090 h 882213"/>
                  <a:gd name="connsiteX10" fmla="*/ 235017 w 673242"/>
                  <a:gd name="connsiteY10" fmla="*/ 857081 h 882213"/>
                  <a:gd name="connsiteX11" fmla="*/ 1608 w 673242"/>
                  <a:gd name="connsiteY11" fmla="*/ 849304 h 882213"/>
                  <a:gd name="connsiteX0" fmla="*/ 673242 w 673242"/>
                  <a:gd name="connsiteY0" fmla="*/ 0 h 884484"/>
                  <a:gd name="connsiteX1" fmla="*/ 635142 w 673242"/>
                  <a:gd name="connsiteY1" fmla="*/ 266700 h 884484"/>
                  <a:gd name="connsiteX2" fmla="*/ 625617 w 673242"/>
                  <a:gd name="connsiteY2" fmla="*/ 295275 h 884484"/>
                  <a:gd name="connsiteX3" fmla="*/ 616092 w 673242"/>
                  <a:gd name="connsiteY3" fmla="*/ 447675 h 884484"/>
                  <a:gd name="connsiteX4" fmla="*/ 597042 w 673242"/>
                  <a:gd name="connsiteY4" fmla="*/ 504825 h 884484"/>
                  <a:gd name="connsiteX5" fmla="*/ 606567 w 673242"/>
                  <a:gd name="connsiteY5" fmla="*/ 619125 h 884484"/>
                  <a:gd name="connsiteX6" fmla="*/ 625617 w 673242"/>
                  <a:gd name="connsiteY6" fmla="*/ 647700 h 884484"/>
                  <a:gd name="connsiteX7" fmla="*/ 635142 w 673242"/>
                  <a:gd name="connsiteY7" fmla="*/ 685800 h 884484"/>
                  <a:gd name="connsiteX8" fmla="*/ 485564 w 673242"/>
                  <a:gd name="connsiteY8" fmla="*/ 877090 h 884484"/>
                  <a:gd name="connsiteX9" fmla="*/ 235017 w 673242"/>
                  <a:gd name="connsiteY9" fmla="*/ 857081 h 884484"/>
                  <a:gd name="connsiteX10" fmla="*/ 1608 w 673242"/>
                  <a:gd name="connsiteY10" fmla="*/ 849304 h 884484"/>
                  <a:gd name="connsiteX0" fmla="*/ 673242 w 673242"/>
                  <a:gd name="connsiteY0" fmla="*/ 0 h 857081"/>
                  <a:gd name="connsiteX1" fmla="*/ 635142 w 673242"/>
                  <a:gd name="connsiteY1" fmla="*/ 266700 h 857081"/>
                  <a:gd name="connsiteX2" fmla="*/ 625617 w 673242"/>
                  <a:gd name="connsiteY2" fmla="*/ 295275 h 857081"/>
                  <a:gd name="connsiteX3" fmla="*/ 616092 w 673242"/>
                  <a:gd name="connsiteY3" fmla="*/ 447675 h 857081"/>
                  <a:gd name="connsiteX4" fmla="*/ 597042 w 673242"/>
                  <a:gd name="connsiteY4" fmla="*/ 504825 h 857081"/>
                  <a:gd name="connsiteX5" fmla="*/ 606567 w 673242"/>
                  <a:gd name="connsiteY5" fmla="*/ 619125 h 857081"/>
                  <a:gd name="connsiteX6" fmla="*/ 625617 w 673242"/>
                  <a:gd name="connsiteY6" fmla="*/ 647700 h 857081"/>
                  <a:gd name="connsiteX7" fmla="*/ 635142 w 673242"/>
                  <a:gd name="connsiteY7" fmla="*/ 685800 h 857081"/>
                  <a:gd name="connsiteX8" fmla="*/ 448412 w 673242"/>
                  <a:gd name="connsiteY8" fmla="*/ 786913 h 857081"/>
                  <a:gd name="connsiteX9" fmla="*/ 235017 w 673242"/>
                  <a:gd name="connsiteY9" fmla="*/ 857081 h 857081"/>
                  <a:gd name="connsiteX10" fmla="*/ 1608 w 673242"/>
                  <a:gd name="connsiteY10" fmla="*/ 849304 h 857081"/>
                  <a:gd name="connsiteX0" fmla="*/ 673561 w 673561"/>
                  <a:gd name="connsiteY0" fmla="*/ 0 h 849698"/>
                  <a:gd name="connsiteX1" fmla="*/ 635461 w 673561"/>
                  <a:gd name="connsiteY1" fmla="*/ 266700 h 849698"/>
                  <a:gd name="connsiteX2" fmla="*/ 625936 w 673561"/>
                  <a:gd name="connsiteY2" fmla="*/ 295275 h 849698"/>
                  <a:gd name="connsiteX3" fmla="*/ 616411 w 673561"/>
                  <a:gd name="connsiteY3" fmla="*/ 447675 h 849698"/>
                  <a:gd name="connsiteX4" fmla="*/ 597361 w 673561"/>
                  <a:gd name="connsiteY4" fmla="*/ 504825 h 849698"/>
                  <a:gd name="connsiteX5" fmla="*/ 606886 w 673561"/>
                  <a:gd name="connsiteY5" fmla="*/ 619125 h 849698"/>
                  <a:gd name="connsiteX6" fmla="*/ 625936 w 673561"/>
                  <a:gd name="connsiteY6" fmla="*/ 647700 h 849698"/>
                  <a:gd name="connsiteX7" fmla="*/ 635461 w 673561"/>
                  <a:gd name="connsiteY7" fmla="*/ 685800 h 849698"/>
                  <a:gd name="connsiteX8" fmla="*/ 448731 w 673561"/>
                  <a:gd name="connsiteY8" fmla="*/ 786913 h 849698"/>
                  <a:gd name="connsiteX9" fmla="*/ 185799 w 673561"/>
                  <a:gd name="connsiteY9" fmla="*/ 789448 h 849698"/>
                  <a:gd name="connsiteX10" fmla="*/ 1927 w 673561"/>
                  <a:gd name="connsiteY10" fmla="*/ 849304 h 849698"/>
                  <a:gd name="connsiteX0" fmla="*/ 747425 w 747425"/>
                  <a:gd name="connsiteY0" fmla="*/ 0 h 792382"/>
                  <a:gd name="connsiteX1" fmla="*/ 709325 w 747425"/>
                  <a:gd name="connsiteY1" fmla="*/ 266700 h 792382"/>
                  <a:gd name="connsiteX2" fmla="*/ 699800 w 747425"/>
                  <a:gd name="connsiteY2" fmla="*/ 295275 h 792382"/>
                  <a:gd name="connsiteX3" fmla="*/ 690275 w 747425"/>
                  <a:gd name="connsiteY3" fmla="*/ 447675 h 792382"/>
                  <a:gd name="connsiteX4" fmla="*/ 671225 w 747425"/>
                  <a:gd name="connsiteY4" fmla="*/ 504825 h 792382"/>
                  <a:gd name="connsiteX5" fmla="*/ 680750 w 747425"/>
                  <a:gd name="connsiteY5" fmla="*/ 619125 h 792382"/>
                  <a:gd name="connsiteX6" fmla="*/ 699800 w 747425"/>
                  <a:gd name="connsiteY6" fmla="*/ 647700 h 792382"/>
                  <a:gd name="connsiteX7" fmla="*/ 709325 w 747425"/>
                  <a:gd name="connsiteY7" fmla="*/ 685800 h 792382"/>
                  <a:gd name="connsiteX8" fmla="*/ 522595 w 747425"/>
                  <a:gd name="connsiteY8" fmla="*/ 786913 h 792382"/>
                  <a:gd name="connsiteX9" fmla="*/ 259663 w 747425"/>
                  <a:gd name="connsiteY9" fmla="*/ 789448 h 792382"/>
                  <a:gd name="connsiteX10" fmla="*/ 1485 w 747425"/>
                  <a:gd name="connsiteY10" fmla="*/ 770399 h 792382"/>
                  <a:gd name="connsiteX0" fmla="*/ 747425 w 747425"/>
                  <a:gd name="connsiteY0" fmla="*/ 0 h 838493"/>
                  <a:gd name="connsiteX1" fmla="*/ 709325 w 747425"/>
                  <a:gd name="connsiteY1" fmla="*/ 266700 h 838493"/>
                  <a:gd name="connsiteX2" fmla="*/ 699800 w 747425"/>
                  <a:gd name="connsiteY2" fmla="*/ 295275 h 838493"/>
                  <a:gd name="connsiteX3" fmla="*/ 690275 w 747425"/>
                  <a:gd name="connsiteY3" fmla="*/ 447675 h 838493"/>
                  <a:gd name="connsiteX4" fmla="*/ 671225 w 747425"/>
                  <a:gd name="connsiteY4" fmla="*/ 504825 h 838493"/>
                  <a:gd name="connsiteX5" fmla="*/ 680750 w 747425"/>
                  <a:gd name="connsiteY5" fmla="*/ 619125 h 838493"/>
                  <a:gd name="connsiteX6" fmla="*/ 699800 w 747425"/>
                  <a:gd name="connsiteY6" fmla="*/ 647700 h 838493"/>
                  <a:gd name="connsiteX7" fmla="*/ 709325 w 747425"/>
                  <a:gd name="connsiteY7" fmla="*/ 685800 h 838493"/>
                  <a:gd name="connsiteX8" fmla="*/ 522595 w 747425"/>
                  <a:gd name="connsiteY8" fmla="*/ 786913 h 838493"/>
                  <a:gd name="connsiteX9" fmla="*/ 259663 w 747425"/>
                  <a:gd name="connsiteY9" fmla="*/ 789448 h 838493"/>
                  <a:gd name="connsiteX10" fmla="*/ 1485 w 747425"/>
                  <a:gd name="connsiteY10" fmla="*/ 838031 h 838493"/>
                  <a:gd name="connsiteX0" fmla="*/ 747425 w 827759"/>
                  <a:gd name="connsiteY0" fmla="*/ 0 h 838493"/>
                  <a:gd name="connsiteX1" fmla="*/ 709325 w 827759"/>
                  <a:gd name="connsiteY1" fmla="*/ 266700 h 838493"/>
                  <a:gd name="connsiteX2" fmla="*/ 699800 w 827759"/>
                  <a:gd name="connsiteY2" fmla="*/ 295275 h 838493"/>
                  <a:gd name="connsiteX3" fmla="*/ 690275 w 827759"/>
                  <a:gd name="connsiteY3" fmla="*/ 447675 h 838493"/>
                  <a:gd name="connsiteX4" fmla="*/ 671225 w 827759"/>
                  <a:gd name="connsiteY4" fmla="*/ 504825 h 838493"/>
                  <a:gd name="connsiteX5" fmla="*/ 680750 w 827759"/>
                  <a:gd name="connsiteY5" fmla="*/ 619125 h 838493"/>
                  <a:gd name="connsiteX6" fmla="*/ 699800 w 827759"/>
                  <a:gd name="connsiteY6" fmla="*/ 647700 h 838493"/>
                  <a:gd name="connsiteX7" fmla="*/ 709325 w 827759"/>
                  <a:gd name="connsiteY7" fmla="*/ 685800 h 838493"/>
                  <a:gd name="connsiteX8" fmla="*/ 807435 w 827759"/>
                  <a:gd name="connsiteY8" fmla="*/ 798186 h 838493"/>
                  <a:gd name="connsiteX9" fmla="*/ 259663 w 827759"/>
                  <a:gd name="connsiteY9" fmla="*/ 789448 h 838493"/>
                  <a:gd name="connsiteX10" fmla="*/ 1485 w 827759"/>
                  <a:gd name="connsiteY10" fmla="*/ 838031 h 838493"/>
                  <a:gd name="connsiteX0" fmla="*/ 746334 w 1163022"/>
                  <a:gd name="connsiteY0" fmla="*/ 0 h 868353"/>
                  <a:gd name="connsiteX1" fmla="*/ 708234 w 1163022"/>
                  <a:gd name="connsiteY1" fmla="*/ 266700 h 868353"/>
                  <a:gd name="connsiteX2" fmla="*/ 698709 w 1163022"/>
                  <a:gd name="connsiteY2" fmla="*/ 295275 h 868353"/>
                  <a:gd name="connsiteX3" fmla="*/ 689184 w 1163022"/>
                  <a:gd name="connsiteY3" fmla="*/ 447675 h 868353"/>
                  <a:gd name="connsiteX4" fmla="*/ 670134 w 1163022"/>
                  <a:gd name="connsiteY4" fmla="*/ 504825 h 868353"/>
                  <a:gd name="connsiteX5" fmla="*/ 679659 w 1163022"/>
                  <a:gd name="connsiteY5" fmla="*/ 619125 h 868353"/>
                  <a:gd name="connsiteX6" fmla="*/ 698709 w 1163022"/>
                  <a:gd name="connsiteY6" fmla="*/ 647700 h 868353"/>
                  <a:gd name="connsiteX7" fmla="*/ 708234 w 1163022"/>
                  <a:gd name="connsiteY7" fmla="*/ 685800 h 868353"/>
                  <a:gd name="connsiteX8" fmla="*/ 806344 w 1163022"/>
                  <a:gd name="connsiteY8" fmla="*/ 798186 h 868353"/>
                  <a:gd name="connsiteX9" fmla="*/ 1162629 w 1163022"/>
                  <a:gd name="connsiteY9" fmla="*/ 868353 h 868353"/>
                  <a:gd name="connsiteX10" fmla="*/ 394 w 1163022"/>
                  <a:gd name="connsiteY10" fmla="*/ 838031 h 868353"/>
                  <a:gd name="connsiteX0" fmla="*/ 76200 w 1150759"/>
                  <a:gd name="connsiteY0" fmla="*/ 0 h 868353"/>
                  <a:gd name="connsiteX1" fmla="*/ 38100 w 1150759"/>
                  <a:gd name="connsiteY1" fmla="*/ 266700 h 868353"/>
                  <a:gd name="connsiteX2" fmla="*/ 28575 w 1150759"/>
                  <a:gd name="connsiteY2" fmla="*/ 295275 h 868353"/>
                  <a:gd name="connsiteX3" fmla="*/ 19050 w 1150759"/>
                  <a:gd name="connsiteY3" fmla="*/ 447675 h 868353"/>
                  <a:gd name="connsiteX4" fmla="*/ 0 w 1150759"/>
                  <a:gd name="connsiteY4" fmla="*/ 504825 h 868353"/>
                  <a:gd name="connsiteX5" fmla="*/ 9525 w 1150759"/>
                  <a:gd name="connsiteY5" fmla="*/ 619125 h 868353"/>
                  <a:gd name="connsiteX6" fmla="*/ 28575 w 1150759"/>
                  <a:gd name="connsiteY6" fmla="*/ 647700 h 868353"/>
                  <a:gd name="connsiteX7" fmla="*/ 38100 w 1150759"/>
                  <a:gd name="connsiteY7" fmla="*/ 685800 h 868353"/>
                  <a:gd name="connsiteX8" fmla="*/ 136210 w 1150759"/>
                  <a:gd name="connsiteY8" fmla="*/ 798186 h 868353"/>
                  <a:gd name="connsiteX9" fmla="*/ 492495 w 1150759"/>
                  <a:gd name="connsiteY9" fmla="*/ 868353 h 868353"/>
                  <a:gd name="connsiteX10" fmla="*/ 1150759 w 1150759"/>
                  <a:gd name="connsiteY10" fmla="*/ 838031 h 86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0759" h="868353">
                    <a:moveTo>
                      <a:pt x="76200" y="0"/>
                    </a:moveTo>
                    <a:cubicBezTo>
                      <a:pt x="63500" y="88900"/>
                      <a:pt x="52399" y="178043"/>
                      <a:pt x="38100" y="266700"/>
                    </a:cubicBezTo>
                    <a:cubicBezTo>
                      <a:pt x="36501" y="276612"/>
                      <a:pt x="29626" y="285290"/>
                      <a:pt x="28575" y="295275"/>
                    </a:cubicBezTo>
                    <a:cubicBezTo>
                      <a:pt x="23247" y="345894"/>
                      <a:pt x="25927" y="397243"/>
                      <a:pt x="19050" y="447675"/>
                    </a:cubicBezTo>
                    <a:cubicBezTo>
                      <a:pt x="16337" y="467571"/>
                      <a:pt x="0" y="504825"/>
                      <a:pt x="0" y="504825"/>
                    </a:cubicBezTo>
                    <a:cubicBezTo>
                      <a:pt x="3175" y="542925"/>
                      <a:pt x="2027" y="581635"/>
                      <a:pt x="9525" y="619125"/>
                    </a:cubicBezTo>
                    <a:cubicBezTo>
                      <a:pt x="11770" y="630350"/>
                      <a:pt x="24066" y="637178"/>
                      <a:pt x="28575" y="647700"/>
                    </a:cubicBezTo>
                    <a:cubicBezTo>
                      <a:pt x="33732" y="659732"/>
                      <a:pt x="20161" y="660719"/>
                      <a:pt x="38100" y="685800"/>
                    </a:cubicBezTo>
                    <a:cubicBezTo>
                      <a:pt x="56039" y="710881"/>
                      <a:pt x="60478" y="767761"/>
                      <a:pt x="136210" y="798186"/>
                    </a:cubicBezTo>
                    <a:cubicBezTo>
                      <a:pt x="211943" y="828612"/>
                      <a:pt x="489320" y="852478"/>
                      <a:pt x="492495" y="868353"/>
                    </a:cubicBezTo>
                    <a:cubicBezTo>
                      <a:pt x="517895" y="862003"/>
                      <a:pt x="1125359" y="844381"/>
                      <a:pt x="1150759" y="838031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1685926" y="4629149"/>
                <a:ext cx="945965" cy="836905"/>
              </a:xfrm>
              <a:custGeom>
                <a:avLst/>
                <a:gdLst>
                  <a:gd name="connsiteX0" fmla="*/ 0 w 66675"/>
                  <a:gd name="connsiteY0" fmla="*/ 0 h 819237"/>
                  <a:gd name="connsiteX1" fmla="*/ 19050 w 66675"/>
                  <a:gd name="connsiteY1" fmla="*/ 76200 h 819237"/>
                  <a:gd name="connsiteX2" fmla="*/ 38100 w 66675"/>
                  <a:gd name="connsiteY2" fmla="*/ 142875 h 819237"/>
                  <a:gd name="connsiteX3" fmla="*/ 28575 w 66675"/>
                  <a:gd name="connsiteY3" fmla="*/ 314325 h 819237"/>
                  <a:gd name="connsiteX4" fmla="*/ 28575 w 66675"/>
                  <a:gd name="connsiteY4" fmla="*/ 590550 h 819237"/>
                  <a:gd name="connsiteX5" fmla="*/ 38100 w 66675"/>
                  <a:gd name="connsiteY5" fmla="*/ 790575 h 819237"/>
                  <a:gd name="connsiteX6" fmla="*/ 66675 w 66675"/>
                  <a:gd name="connsiteY6" fmla="*/ 809625 h 819237"/>
                  <a:gd name="connsiteX0" fmla="*/ 0 w 945960"/>
                  <a:gd name="connsiteY0" fmla="*/ 0 h 809778"/>
                  <a:gd name="connsiteX1" fmla="*/ 19050 w 945960"/>
                  <a:gd name="connsiteY1" fmla="*/ 76200 h 809778"/>
                  <a:gd name="connsiteX2" fmla="*/ 38100 w 945960"/>
                  <a:gd name="connsiteY2" fmla="*/ 142875 h 809778"/>
                  <a:gd name="connsiteX3" fmla="*/ 28575 w 945960"/>
                  <a:gd name="connsiteY3" fmla="*/ 314325 h 809778"/>
                  <a:gd name="connsiteX4" fmla="*/ 28575 w 945960"/>
                  <a:gd name="connsiteY4" fmla="*/ 590550 h 809778"/>
                  <a:gd name="connsiteX5" fmla="*/ 38100 w 945960"/>
                  <a:gd name="connsiteY5" fmla="*/ 790575 h 809778"/>
                  <a:gd name="connsiteX6" fmla="*/ 945960 w 945960"/>
                  <a:gd name="connsiteY6" fmla="*/ 787081 h 809778"/>
                  <a:gd name="connsiteX0" fmla="*/ 0 w 945960"/>
                  <a:gd name="connsiteY0" fmla="*/ 0 h 836904"/>
                  <a:gd name="connsiteX1" fmla="*/ 19050 w 945960"/>
                  <a:gd name="connsiteY1" fmla="*/ 76200 h 836904"/>
                  <a:gd name="connsiteX2" fmla="*/ 38100 w 945960"/>
                  <a:gd name="connsiteY2" fmla="*/ 142875 h 836904"/>
                  <a:gd name="connsiteX3" fmla="*/ 28575 w 945960"/>
                  <a:gd name="connsiteY3" fmla="*/ 314325 h 836904"/>
                  <a:gd name="connsiteX4" fmla="*/ 28575 w 945960"/>
                  <a:gd name="connsiteY4" fmla="*/ 590550 h 836904"/>
                  <a:gd name="connsiteX5" fmla="*/ 124789 w 945960"/>
                  <a:gd name="connsiteY5" fmla="*/ 824391 h 836904"/>
                  <a:gd name="connsiteX6" fmla="*/ 945960 w 945960"/>
                  <a:gd name="connsiteY6" fmla="*/ 787081 h 83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5960" h="836904">
                    <a:moveTo>
                      <a:pt x="0" y="0"/>
                    </a:moveTo>
                    <a:cubicBezTo>
                      <a:pt x="19365" y="96826"/>
                      <a:pt x="-476" y="7859"/>
                      <a:pt x="19050" y="76200"/>
                    </a:cubicBezTo>
                    <a:cubicBezTo>
                      <a:pt x="42970" y="159921"/>
                      <a:pt x="15262" y="74362"/>
                      <a:pt x="38100" y="142875"/>
                    </a:cubicBezTo>
                    <a:cubicBezTo>
                      <a:pt x="34925" y="200025"/>
                      <a:pt x="28575" y="257087"/>
                      <a:pt x="28575" y="314325"/>
                    </a:cubicBezTo>
                    <a:cubicBezTo>
                      <a:pt x="28575" y="689170"/>
                      <a:pt x="54909" y="195544"/>
                      <a:pt x="28575" y="590550"/>
                    </a:cubicBezTo>
                    <a:cubicBezTo>
                      <a:pt x="31750" y="657225"/>
                      <a:pt x="119246" y="757871"/>
                      <a:pt x="124789" y="824391"/>
                    </a:cubicBezTo>
                    <a:cubicBezTo>
                      <a:pt x="128085" y="863938"/>
                      <a:pt x="923922" y="798100"/>
                      <a:pt x="945960" y="787081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1743075" y="4648200"/>
                <a:ext cx="80348" cy="781050"/>
              </a:xfrm>
              <a:custGeom>
                <a:avLst/>
                <a:gdLst>
                  <a:gd name="connsiteX0" fmla="*/ 0 w 80348"/>
                  <a:gd name="connsiteY0" fmla="*/ 0 h 781050"/>
                  <a:gd name="connsiteX1" fmla="*/ 76200 w 80348"/>
                  <a:gd name="connsiteY1" fmla="*/ 485775 h 781050"/>
                  <a:gd name="connsiteX2" fmla="*/ 47625 w 80348"/>
                  <a:gd name="connsiteY2" fmla="*/ 657225 h 781050"/>
                  <a:gd name="connsiteX3" fmla="*/ 38100 w 80348"/>
                  <a:gd name="connsiteY3" fmla="*/ 781050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48" h="781050">
                    <a:moveTo>
                      <a:pt x="0" y="0"/>
                    </a:moveTo>
                    <a:cubicBezTo>
                      <a:pt x="25400" y="161925"/>
                      <a:pt x="58100" y="322872"/>
                      <a:pt x="76200" y="485775"/>
                    </a:cubicBezTo>
                    <a:cubicBezTo>
                      <a:pt x="90266" y="612370"/>
                      <a:pt x="65499" y="567857"/>
                      <a:pt x="47625" y="657225"/>
                    </a:cubicBezTo>
                    <a:cubicBezTo>
                      <a:pt x="33119" y="729757"/>
                      <a:pt x="38100" y="688661"/>
                      <a:pt x="38100" y="781050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1790700" y="4591051"/>
                <a:ext cx="790686" cy="876829"/>
              </a:xfrm>
              <a:custGeom>
                <a:avLst/>
                <a:gdLst>
                  <a:gd name="connsiteX0" fmla="*/ 0 w 85725"/>
                  <a:gd name="connsiteY0" fmla="*/ 0 h 800100"/>
                  <a:gd name="connsiteX1" fmla="*/ 76200 w 85725"/>
                  <a:gd name="connsiteY1" fmla="*/ 552450 h 800100"/>
                  <a:gd name="connsiteX2" fmla="*/ 85725 w 85725"/>
                  <a:gd name="connsiteY2" fmla="*/ 609600 h 800100"/>
                  <a:gd name="connsiteX3" fmla="*/ 57150 w 85725"/>
                  <a:gd name="connsiteY3" fmla="*/ 733425 h 800100"/>
                  <a:gd name="connsiteX4" fmla="*/ 47625 w 85725"/>
                  <a:gd name="connsiteY4" fmla="*/ 781050 h 800100"/>
                  <a:gd name="connsiteX5" fmla="*/ 47625 w 85725"/>
                  <a:gd name="connsiteY5" fmla="*/ 800100 h 800100"/>
                  <a:gd name="connsiteX0" fmla="*/ 0 w 790691"/>
                  <a:gd name="connsiteY0" fmla="*/ 0 h 856461"/>
                  <a:gd name="connsiteX1" fmla="*/ 76200 w 790691"/>
                  <a:gd name="connsiteY1" fmla="*/ 552450 h 856461"/>
                  <a:gd name="connsiteX2" fmla="*/ 85725 w 790691"/>
                  <a:gd name="connsiteY2" fmla="*/ 609600 h 856461"/>
                  <a:gd name="connsiteX3" fmla="*/ 57150 w 790691"/>
                  <a:gd name="connsiteY3" fmla="*/ 733425 h 856461"/>
                  <a:gd name="connsiteX4" fmla="*/ 47625 w 790691"/>
                  <a:gd name="connsiteY4" fmla="*/ 781050 h 856461"/>
                  <a:gd name="connsiteX5" fmla="*/ 790691 w 790691"/>
                  <a:gd name="connsiteY5" fmla="*/ 856461 h 856461"/>
                  <a:gd name="connsiteX0" fmla="*/ 0 w 790691"/>
                  <a:gd name="connsiteY0" fmla="*/ 0 h 872170"/>
                  <a:gd name="connsiteX1" fmla="*/ 76200 w 790691"/>
                  <a:gd name="connsiteY1" fmla="*/ 552450 h 872170"/>
                  <a:gd name="connsiteX2" fmla="*/ 85725 w 790691"/>
                  <a:gd name="connsiteY2" fmla="*/ 609600 h 872170"/>
                  <a:gd name="connsiteX3" fmla="*/ 57150 w 790691"/>
                  <a:gd name="connsiteY3" fmla="*/ 733425 h 872170"/>
                  <a:gd name="connsiteX4" fmla="*/ 394389 w 790691"/>
                  <a:gd name="connsiteY4" fmla="*/ 871227 h 872170"/>
                  <a:gd name="connsiteX5" fmla="*/ 790691 w 790691"/>
                  <a:gd name="connsiteY5" fmla="*/ 856461 h 872170"/>
                  <a:gd name="connsiteX0" fmla="*/ 0 w 790691"/>
                  <a:gd name="connsiteY0" fmla="*/ 0 h 876829"/>
                  <a:gd name="connsiteX1" fmla="*/ 76200 w 790691"/>
                  <a:gd name="connsiteY1" fmla="*/ 552450 h 876829"/>
                  <a:gd name="connsiteX2" fmla="*/ 85725 w 790691"/>
                  <a:gd name="connsiteY2" fmla="*/ 609600 h 876829"/>
                  <a:gd name="connsiteX3" fmla="*/ 218148 w 790691"/>
                  <a:gd name="connsiteY3" fmla="*/ 857419 h 876829"/>
                  <a:gd name="connsiteX4" fmla="*/ 394389 w 790691"/>
                  <a:gd name="connsiteY4" fmla="*/ 871227 h 876829"/>
                  <a:gd name="connsiteX5" fmla="*/ 790691 w 790691"/>
                  <a:gd name="connsiteY5" fmla="*/ 856461 h 87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691" h="876829">
                    <a:moveTo>
                      <a:pt x="0" y="0"/>
                    </a:moveTo>
                    <a:cubicBezTo>
                      <a:pt x="25400" y="184150"/>
                      <a:pt x="50313" y="368368"/>
                      <a:pt x="76200" y="552450"/>
                    </a:cubicBezTo>
                    <a:cubicBezTo>
                      <a:pt x="78889" y="571575"/>
                      <a:pt x="62067" y="558772"/>
                      <a:pt x="85725" y="609600"/>
                    </a:cubicBezTo>
                    <a:cubicBezTo>
                      <a:pt x="109383" y="660428"/>
                      <a:pt x="166704" y="813815"/>
                      <a:pt x="218148" y="857419"/>
                    </a:cubicBezTo>
                    <a:cubicBezTo>
                      <a:pt x="269592" y="901023"/>
                      <a:pt x="396679" y="855200"/>
                      <a:pt x="394389" y="871227"/>
                    </a:cubicBezTo>
                    <a:cubicBezTo>
                      <a:pt x="393491" y="877513"/>
                      <a:pt x="790691" y="850111"/>
                      <a:pt x="790691" y="856461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1828802" y="4533900"/>
                <a:ext cx="1142213" cy="873764"/>
              </a:xfrm>
              <a:custGeom>
                <a:avLst/>
                <a:gdLst>
                  <a:gd name="connsiteX0" fmla="*/ 0 w 133398"/>
                  <a:gd name="connsiteY0" fmla="*/ 0 h 828675"/>
                  <a:gd name="connsiteX1" fmla="*/ 123825 w 133398"/>
                  <a:gd name="connsiteY1" fmla="*/ 600075 h 828675"/>
                  <a:gd name="connsiteX2" fmla="*/ 123825 w 133398"/>
                  <a:gd name="connsiteY2" fmla="*/ 819150 h 828675"/>
                  <a:gd name="connsiteX3" fmla="*/ 114300 w 133398"/>
                  <a:gd name="connsiteY3" fmla="*/ 828675 h 828675"/>
                  <a:gd name="connsiteX0" fmla="*/ 0 w 1142213"/>
                  <a:gd name="connsiteY0" fmla="*/ 0 h 873763"/>
                  <a:gd name="connsiteX1" fmla="*/ 123825 w 1142213"/>
                  <a:gd name="connsiteY1" fmla="*/ 600075 h 873763"/>
                  <a:gd name="connsiteX2" fmla="*/ 123825 w 1142213"/>
                  <a:gd name="connsiteY2" fmla="*/ 819150 h 873763"/>
                  <a:gd name="connsiteX3" fmla="*/ 1142207 w 1142213"/>
                  <a:gd name="connsiteY3" fmla="*/ 873763 h 873763"/>
                  <a:gd name="connsiteX0" fmla="*/ 0 w 1142217"/>
                  <a:gd name="connsiteY0" fmla="*/ 0 h 873763"/>
                  <a:gd name="connsiteX1" fmla="*/ 123825 w 1142217"/>
                  <a:gd name="connsiteY1" fmla="*/ 600075 h 873763"/>
                  <a:gd name="connsiteX2" fmla="*/ 421050 w 1142217"/>
                  <a:gd name="connsiteY2" fmla="*/ 864239 h 873763"/>
                  <a:gd name="connsiteX3" fmla="*/ 1142207 w 1142217"/>
                  <a:gd name="connsiteY3" fmla="*/ 873763 h 87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2217" h="873763">
                    <a:moveTo>
                      <a:pt x="0" y="0"/>
                    </a:moveTo>
                    <a:cubicBezTo>
                      <a:pt x="41275" y="200025"/>
                      <a:pt x="53650" y="456035"/>
                      <a:pt x="123825" y="600075"/>
                    </a:cubicBezTo>
                    <a:cubicBezTo>
                      <a:pt x="194000" y="744115"/>
                      <a:pt x="433081" y="792054"/>
                      <a:pt x="421050" y="864239"/>
                    </a:cubicBezTo>
                    <a:cubicBezTo>
                      <a:pt x="420312" y="868668"/>
                      <a:pt x="1145382" y="870588"/>
                      <a:pt x="1142207" y="873763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1434574" y="4600575"/>
                <a:ext cx="516360" cy="941732"/>
              </a:xfrm>
              <a:custGeom>
                <a:avLst/>
                <a:gdLst>
                  <a:gd name="connsiteX0" fmla="*/ 200025 w 200025"/>
                  <a:gd name="connsiteY0" fmla="*/ 0 h 581025"/>
                  <a:gd name="connsiteX1" fmla="*/ 190500 w 200025"/>
                  <a:gd name="connsiteY1" fmla="*/ 190500 h 581025"/>
                  <a:gd name="connsiteX2" fmla="*/ 171450 w 200025"/>
                  <a:gd name="connsiteY2" fmla="*/ 247650 h 581025"/>
                  <a:gd name="connsiteX3" fmla="*/ 142875 w 200025"/>
                  <a:gd name="connsiteY3" fmla="*/ 371475 h 581025"/>
                  <a:gd name="connsiteX4" fmla="*/ 114300 w 200025"/>
                  <a:gd name="connsiteY4" fmla="*/ 390525 h 581025"/>
                  <a:gd name="connsiteX5" fmla="*/ 66675 w 200025"/>
                  <a:gd name="connsiteY5" fmla="*/ 457200 h 581025"/>
                  <a:gd name="connsiteX6" fmla="*/ 47625 w 200025"/>
                  <a:gd name="connsiteY6" fmla="*/ 485775 h 581025"/>
                  <a:gd name="connsiteX7" fmla="*/ 19050 w 200025"/>
                  <a:gd name="connsiteY7" fmla="*/ 571500 h 581025"/>
                  <a:gd name="connsiteX8" fmla="*/ 0 w 200025"/>
                  <a:gd name="connsiteY8" fmla="*/ 581025 h 581025"/>
                  <a:gd name="connsiteX0" fmla="*/ 181002 w 550712"/>
                  <a:gd name="connsiteY0" fmla="*/ 0 h 941733"/>
                  <a:gd name="connsiteX1" fmla="*/ 171477 w 550712"/>
                  <a:gd name="connsiteY1" fmla="*/ 190500 h 941733"/>
                  <a:gd name="connsiteX2" fmla="*/ 152427 w 550712"/>
                  <a:gd name="connsiteY2" fmla="*/ 247650 h 941733"/>
                  <a:gd name="connsiteX3" fmla="*/ 123852 w 550712"/>
                  <a:gd name="connsiteY3" fmla="*/ 371475 h 941733"/>
                  <a:gd name="connsiteX4" fmla="*/ 95277 w 550712"/>
                  <a:gd name="connsiteY4" fmla="*/ 390525 h 941733"/>
                  <a:gd name="connsiteX5" fmla="*/ 47652 w 550712"/>
                  <a:gd name="connsiteY5" fmla="*/ 457200 h 941733"/>
                  <a:gd name="connsiteX6" fmla="*/ 28602 w 550712"/>
                  <a:gd name="connsiteY6" fmla="*/ 485775 h 941733"/>
                  <a:gd name="connsiteX7" fmla="*/ 27 w 550712"/>
                  <a:gd name="connsiteY7" fmla="*/ 571500 h 941733"/>
                  <a:gd name="connsiteX8" fmla="*/ 550659 w 550712"/>
                  <a:gd name="connsiteY8" fmla="*/ 941733 h 941733"/>
                  <a:gd name="connsiteX0" fmla="*/ 152493 w 522274"/>
                  <a:gd name="connsiteY0" fmla="*/ 0 h 941733"/>
                  <a:gd name="connsiteX1" fmla="*/ 142968 w 522274"/>
                  <a:gd name="connsiteY1" fmla="*/ 190500 h 941733"/>
                  <a:gd name="connsiteX2" fmla="*/ 123918 w 522274"/>
                  <a:gd name="connsiteY2" fmla="*/ 247650 h 941733"/>
                  <a:gd name="connsiteX3" fmla="*/ 95343 w 522274"/>
                  <a:gd name="connsiteY3" fmla="*/ 371475 h 941733"/>
                  <a:gd name="connsiteX4" fmla="*/ 66768 w 522274"/>
                  <a:gd name="connsiteY4" fmla="*/ 390525 h 941733"/>
                  <a:gd name="connsiteX5" fmla="*/ 19143 w 522274"/>
                  <a:gd name="connsiteY5" fmla="*/ 457200 h 941733"/>
                  <a:gd name="connsiteX6" fmla="*/ 93 w 522274"/>
                  <a:gd name="connsiteY6" fmla="*/ 485775 h 941733"/>
                  <a:gd name="connsiteX7" fmla="*/ 293512 w 522274"/>
                  <a:gd name="connsiteY7" fmla="*/ 909665 h 941733"/>
                  <a:gd name="connsiteX8" fmla="*/ 522150 w 522274"/>
                  <a:gd name="connsiteY8" fmla="*/ 941733 h 941733"/>
                  <a:gd name="connsiteX0" fmla="*/ 134818 w 504599"/>
                  <a:gd name="connsiteY0" fmla="*/ 0 h 941733"/>
                  <a:gd name="connsiteX1" fmla="*/ 125293 w 504599"/>
                  <a:gd name="connsiteY1" fmla="*/ 190500 h 941733"/>
                  <a:gd name="connsiteX2" fmla="*/ 106243 w 504599"/>
                  <a:gd name="connsiteY2" fmla="*/ 247650 h 941733"/>
                  <a:gd name="connsiteX3" fmla="*/ 77668 w 504599"/>
                  <a:gd name="connsiteY3" fmla="*/ 371475 h 941733"/>
                  <a:gd name="connsiteX4" fmla="*/ 49093 w 504599"/>
                  <a:gd name="connsiteY4" fmla="*/ 390525 h 941733"/>
                  <a:gd name="connsiteX5" fmla="*/ 1468 w 504599"/>
                  <a:gd name="connsiteY5" fmla="*/ 457200 h 941733"/>
                  <a:gd name="connsiteX6" fmla="*/ 81494 w 504599"/>
                  <a:gd name="connsiteY6" fmla="*/ 790123 h 941733"/>
                  <a:gd name="connsiteX7" fmla="*/ 275837 w 504599"/>
                  <a:gd name="connsiteY7" fmla="*/ 909665 h 941733"/>
                  <a:gd name="connsiteX8" fmla="*/ 504475 w 504599"/>
                  <a:gd name="connsiteY8" fmla="*/ 941733 h 941733"/>
                  <a:gd name="connsiteX0" fmla="*/ 146580 w 516361"/>
                  <a:gd name="connsiteY0" fmla="*/ 0 h 941733"/>
                  <a:gd name="connsiteX1" fmla="*/ 137055 w 516361"/>
                  <a:gd name="connsiteY1" fmla="*/ 190500 h 941733"/>
                  <a:gd name="connsiteX2" fmla="*/ 118005 w 516361"/>
                  <a:gd name="connsiteY2" fmla="*/ 247650 h 941733"/>
                  <a:gd name="connsiteX3" fmla="*/ 89430 w 516361"/>
                  <a:gd name="connsiteY3" fmla="*/ 371475 h 941733"/>
                  <a:gd name="connsiteX4" fmla="*/ 60855 w 516361"/>
                  <a:gd name="connsiteY4" fmla="*/ 390525 h 941733"/>
                  <a:gd name="connsiteX5" fmla="*/ 846 w 516361"/>
                  <a:gd name="connsiteY5" fmla="*/ 603738 h 941733"/>
                  <a:gd name="connsiteX6" fmla="*/ 93256 w 516361"/>
                  <a:gd name="connsiteY6" fmla="*/ 790123 h 941733"/>
                  <a:gd name="connsiteX7" fmla="*/ 287599 w 516361"/>
                  <a:gd name="connsiteY7" fmla="*/ 909665 h 941733"/>
                  <a:gd name="connsiteX8" fmla="*/ 516237 w 516361"/>
                  <a:gd name="connsiteY8" fmla="*/ 941733 h 94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6361" h="941733">
                    <a:moveTo>
                      <a:pt x="146580" y="0"/>
                    </a:moveTo>
                    <a:cubicBezTo>
                      <a:pt x="143405" y="63500"/>
                      <a:pt x="144343" y="127340"/>
                      <a:pt x="137055" y="190500"/>
                    </a:cubicBezTo>
                    <a:cubicBezTo>
                      <a:pt x="134753" y="210448"/>
                      <a:pt x="118005" y="247650"/>
                      <a:pt x="118005" y="247650"/>
                    </a:cubicBezTo>
                    <a:cubicBezTo>
                      <a:pt x="116411" y="258805"/>
                      <a:pt x="105945" y="360465"/>
                      <a:pt x="89430" y="371475"/>
                    </a:cubicBezTo>
                    <a:lnTo>
                      <a:pt x="60855" y="390525"/>
                    </a:lnTo>
                    <a:cubicBezTo>
                      <a:pt x="15960" y="457868"/>
                      <a:pt x="-4554" y="537138"/>
                      <a:pt x="846" y="603738"/>
                    </a:cubicBezTo>
                    <a:cubicBezTo>
                      <a:pt x="6246" y="670338"/>
                      <a:pt x="99606" y="780598"/>
                      <a:pt x="93256" y="790123"/>
                    </a:cubicBezTo>
                    <a:cubicBezTo>
                      <a:pt x="86941" y="821696"/>
                      <a:pt x="308631" y="883375"/>
                      <a:pt x="287599" y="909665"/>
                    </a:cubicBezTo>
                    <a:cubicBezTo>
                      <a:pt x="283164" y="915209"/>
                      <a:pt x="522587" y="938558"/>
                      <a:pt x="516237" y="941733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289569" y="3094427"/>
              <a:ext cx="1260978" cy="2622089"/>
              <a:chOff x="5063387" y="2490379"/>
              <a:chExt cx="1260978" cy="2622089"/>
            </a:xfrm>
          </p:grpSpPr>
          <p:grpSp>
            <p:nvGrpSpPr>
              <p:cNvPr id="55" name="Group 54"/>
              <p:cNvGrpSpPr/>
              <p:nvPr/>
            </p:nvGrpSpPr>
            <p:grpSpPr>
              <a:xfrm rot="21379889">
                <a:off x="5594991" y="2496777"/>
                <a:ext cx="729374" cy="2336383"/>
                <a:chOff x="4171950" y="2340717"/>
                <a:chExt cx="948329" cy="2764932"/>
              </a:xfrm>
            </p:grpSpPr>
            <p:sp>
              <p:nvSpPr>
                <p:cNvPr id="71" name="Freeform 70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 rot="265525" flipH="1">
                <a:off x="5063387" y="2490379"/>
                <a:ext cx="729374" cy="2336383"/>
                <a:chOff x="4171950" y="2340717"/>
                <a:chExt cx="948329" cy="2764932"/>
              </a:xfrm>
            </p:grpSpPr>
            <p:sp>
              <p:nvSpPr>
                <p:cNvPr id="67" name="Freeform 66"/>
                <p:cNvSpPr/>
                <p:nvPr/>
              </p:nvSpPr>
              <p:spPr>
                <a:xfrm rot="483054">
                  <a:off x="4171950" y="2340717"/>
                  <a:ext cx="561975" cy="2583708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67"/>
                <p:cNvSpPr/>
                <p:nvPr/>
              </p:nvSpPr>
              <p:spPr>
                <a:xfrm rot="1119250">
                  <a:off x="4384333" y="2553543"/>
                  <a:ext cx="561975" cy="2404377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68"/>
                <p:cNvSpPr/>
                <p:nvPr/>
              </p:nvSpPr>
              <p:spPr>
                <a:xfrm rot="1696578">
                  <a:off x="4557979" y="2681520"/>
                  <a:ext cx="561975" cy="2349043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 rot="2335828">
                  <a:off x="4690639" y="3078423"/>
                  <a:ext cx="429640" cy="2027226"/>
                </a:xfrm>
                <a:custGeom>
                  <a:avLst/>
                  <a:gdLst>
                    <a:gd name="connsiteX0" fmla="*/ 219075 w 561975"/>
                    <a:gd name="connsiteY0" fmla="*/ 2583708 h 2583708"/>
                    <a:gd name="connsiteX1" fmla="*/ 247650 w 561975"/>
                    <a:gd name="connsiteY1" fmla="*/ 2536083 h 2583708"/>
                    <a:gd name="connsiteX2" fmla="*/ 266700 w 561975"/>
                    <a:gd name="connsiteY2" fmla="*/ 2450358 h 2583708"/>
                    <a:gd name="connsiteX3" fmla="*/ 257175 w 561975"/>
                    <a:gd name="connsiteY3" fmla="*/ 450108 h 2583708"/>
                    <a:gd name="connsiteX4" fmla="*/ 238125 w 561975"/>
                    <a:gd name="connsiteY4" fmla="*/ 326283 h 2583708"/>
                    <a:gd name="connsiteX5" fmla="*/ 247650 w 561975"/>
                    <a:gd name="connsiteY5" fmla="*/ 2433 h 2583708"/>
                    <a:gd name="connsiteX6" fmla="*/ 266700 w 561975"/>
                    <a:gd name="connsiteY6" fmla="*/ 31008 h 2583708"/>
                    <a:gd name="connsiteX7" fmla="*/ 295275 w 561975"/>
                    <a:gd name="connsiteY7" fmla="*/ 50058 h 2583708"/>
                    <a:gd name="connsiteX8" fmla="*/ 361950 w 561975"/>
                    <a:gd name="connsiteY8" fmla="*/ 116733 h 2583708"/>
                    <a:gd name="connsiteX9" fmla="*/ 400050 w 561975"/>
                    <a:gd name="connsiteY9" fmla="*/ 173883 h 2583708"/>
                    <a:gd name="connsiteX10" fmla="*/ 419100 w 561975"/>
                    <a:gd name="connsiteY10" fmla="*/ 202458 h 2583708"/>
                    <a:gd name="connsiteX11" fmla="*/ 457200 w 561975"/>
                    <a:gd name="connsiteY11" fmla="*/ 269133 h 2583708"/>
                    <a:gd name="connsiteX12" fmla="*/ 476250 w 561975"/>
                    <a:gd name="connsiteY12" fmla="*/ 335808 h 2583708"/>
                    <a:gd name="connsiteX13" fmla="*/ 514350 w 561975"/>
                    <a:gd name="connsiteY13" fmla="*/ 431058 h 2583708"/>
                    <a:gd name="connsiteX14" fmla="*/ 533400 w 561975"/>
                    <a:gd name="connsiteY14" fmla="*/ 545358 h 2583708"/>
                    <a:gd name="connsiteX15" fmla="*/ 542925 w 561975"/>
                    <a:gd name="connsiteY15" fmla="*/ 1116858 h 2583708"/>
                    <a:gd name="connsiteX16" fmla="*/ 552450 w 561975"/>
                    <a:gd name="connsiteY16" fmla="*/ 1164483 h 2583708"/>
                    <a:gd name="connsiteX17" fmla="*/ 561975 w 561975"/>
                    <a:gd name="connsiteY17" fmla="*/ 1278783 h 2583708"/>
                    <a:gd name="connsiteX18" fmla="*/ 552450 w 561975"/>
                    <a:gd name="connsiteY18" fmla="*/ 1583583 h 2583708"/>
                    <a:gd name="connsiteX19" fmla="*/ 533400 w 561975"/>
                    <a:gd name="connsiteY19" fmla="*/ 1650258 h 2583708"/>
                    <a:gd name="connsiteX20" fmla="*/ 514350 w 561975"/>
                    <a:gd name="connsiteY20" fmla="*/ 1678833 h 2583708"/>
                    <a:gd name="connsiteX21" fmla="*/ 504825 w 561975"/>
                    <a:gd name="connsiteY21" fmla="*/ 1707408 h 2583708"/>
                    <a:gd name="connsiteX22" fmla="*/ 485775 w 561975"/>
                    <a:gd name="connsiteY22" fmla="*/ 1735983 h 2583708"/>
                    <a:gd name="connsiteX23" fmla="*/ 476250 w 561975"/>
                    <a:gd name="connsiteY23" fmla="*/ 1764558 h 2583708"/>
                    <a:gd name="connsiteX24" fmla="*/ 409575 w 561975"/>
                    <a:gd name="connsiteY24" fmla="*/ 1850283 h 2583708"/>
                    <a:gd name="connsiteX25" fmla="*/ 371475 w 561975"/>
                    <a:gd name="connsiteY25" fmla="*/ 1878858 h 2583708"/>
                    <a:gd name="connsiteX26" fmla="*/ 342900 w 561975"/>
                    <a:gd name="connsiteY26" fmla="*/ 1888383 h 2583708"/>
                    <a:gd name="connsiteX27" fmla="*/ 295275 w 561975"/>
                    <a:gd name="connsiteY27" fmla="*/ 1955058 h 2583708"/>
                    <a:gd name="connsiteX28" fmla="*/ 285750 w 561975"/>
                    <a:gd name="connsiteY28" fmla="*/ 1983633 h 2583708"/>
                    <a:gd name="connsiteX29" fmla="*/ 266700 w 561975"/>
                    <a:gd name="connsiteY29" fmla="*/ 2012208 h 2583708"/>
                    <a:gd name="connsiteX30" fmla="*/ 276225 w 561975"/>
                    <a:gd name="connsiteY30" fmla="*/ 1983633 h 2583708"/>
                    <a:gd name="connsiteX31" fmla="*/ 266700 w 561975"/>
                    <a:gd name="connsiteY31" fmla="*/ 1859808 h 2583708"/>
                    <a:gd name="connsiteX32" fmla="*/ 219075 w 561975"/>
                    <a:gd name="connsiteY32" fmla="*/ 1774083 h 2583708"/>
                    <a:gd name="connsiteX33" fmla="*/ 180975 w 561975"/>
                    <a:gd name="connsiteY33" fmla="*/ 1707408 h 2583708"/>
                    <a:gd name="connsiteX34" fmla="*/ 161925 w 561975"/>
                    <a:gd name="connsiteY34" fmla="*/ 1678833 h 2583708"/>
                    <a:gd name="connsiteX35" fmla="*/ 152400 w 561975"/>
                    <a:gd name="connsiteY35" fmla="*/ 1640733 h 2583708"/>
                    <a:gd name="connsiteX36" fmla="*/ 133350 w 561975"/>
                    <a:gd name="connsiteY36" fmla="*/ 1583583 h 2583708"/>
                    <a:gd name="connsiteX37" fmla="*/ 114300 w 561975"/>
                    <a:gd name="connsiteY37" fmla="*/ 1507383 h 2583708"/>
                    <a:gd name="connsiteX38" fmla="*/ 95250 w 561975"/>
                    <a:gd name="connsiteY38" fmla="*/ 1431183 h 2583708"/>
                    <a:gd name="connsiteX39" fmla="*/ 57150 w 561975"/>
                    <a:gd name="connsiteY39" fmla="*/ 1307358 h 2583708"/>
                    <a:gd name="connsiteX40" fmla="*/ 28575 w 561975"/>
                    <a:gd name="connsiteY40" fmla="*/ 1135908 h 2583708"/>
                    <a:gd name="connsiteX41" fmla="*/ 0 w 561975"/>
                    <a:gd name="connsiteY41" fmla="*/ 1031133 h 2583708"/>
                    <a:gd name="connsiteX42" fmla="*/ 9525 w 561975"/>
                    <a:gd name="connsiteY42" fmla="*/ 402483 h 2583708"/>
                    <a:gd name="connsiteX43" fmla="*/ 19050 w 561975"/>
                    <a:gd name="connsiteY43" fmla="*/ 373908 h 2583708"/>
                    <a:gd name="connsiteX44" fmla="*/ 38100 w 561975"/>
                    <a:gd name="connsiteY44" fmla="*/ 345333 h 2583708"/>
                    <a:gd name="connsiteX45" fmla="*/ 76200 w 561975"/>
                    <a:gd name="connsiteY45" fmla="*/ 278658 h 2583708"/>
                    <a:gd name="connsiteX46" fmla="*/ 95250 w 561975"/>
                    <a:gd name="connsiteY46" fmla="*/ 221508 h 2583708"/>
                    <a:gd name="connsiteX47" fmla="*/ 104775 w 561975"/>
                    <a:gd name="connsiteY47" fmla="*/ 192933 h 2583708"/>
                    <a:gd name="connsiteX48" fmla="*/ 133350 w 561975"/>
                    <a:gd name="connsiteY48" fmla="*/ 164358 h 2583708"/>
                    <a:gd name="connsiteX49" fmla="*/ 171450 w 561975"/>
                    <a:gd name="connsiteY49" fmla="*/ 107208 h 2583708"/>
                    <a:gd name="connsiteX50" fmla="*/ 219075 w 561975"/>
                    <a:gd name="connsiteY50" fmla="*/ 40533 h 2583708"/>
                    <a:gd name="connsiteX51" fmla="*/ 228600 w 561975"/>
                    <a:gd name="connsiteY51" fmla="*/ 21483 h 2583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561975" h="2583708">
                      <a:moveTo>
                        <a:pt x="219075" y="2583708"/>
                      </a:moveTo>
                      <a:cubicBezTo>
                        <a:pt x="228600" y="2567833"/>
                        <a:pt x="239371" y="2552642"/>
                        <a:pt x="247650" y="2536083"/>
                      </a:cubicBezTo>
                      <a:cubicBezTo>
                        <a:pt x="259374" y="2512635"/>
                        <a:pt x="263042" y="2472308"/>
                        <a:pt x="266700" y="2450358"/>
                      </a:cubicBezTo>
                      <a:cubicBezTo>
                        <a:pt x="263525" y="1783608"/>
                        <a:pt x="263264" y="1116838"/>
                        <a:pt x="257175" y="450108"/>
                      </a:cubicBezTo>
                      <a:cubicBezTo>
                        <a:pt x="256655" y="393175"/>
                        <a:pt x="249865" y="373242"/>
                        <a:pt x="238125" y="326283"/>
                      </a:cubicBezTo>
                      <a:cubicBezTo>
                        <a:pt x="241300" y="218333"/>
                        <a:pt x="237247" y="109927"/>
                        <a:pt x="247650" y="2433"/>
                      </a:cubicBezTo>
                      <a:cubicBezTo>
                        <a:pt x="248753" y="-8961"/>
                        <a:pt x="258605" y="22913"/>
                        <a:pt x="266700" y="31008"/>
                      </a:cubicBezTo>
                      <a:cubicBezTo>
                        <a:pt x="274795" y="39103"/>
                        <a:pt x="285750" y="43708"/>
                        <a:pt x="295275" y="50058"/>
                      </a:cubicBezTo>
                      <a:cubicBezTo>
                        <a:pt x="338944" y="115562"/>
                        <a:pt x="311655" y="99968"/>
                        <a:pt x="361950" y="116733"/>
                      </a:cubicBezTo>
                      <a:lnTo>
                        <a:pt x="400050" y="173883"/>
                      </a:lnTo>
                      <a:cubicBezTo>
                        <a:pt x="406400" y="183408"/>
                        <a:pt x="415480" y="191598"/>
                        <a:pt x="419100" y="202458"/>
                      </a:cubicBezTo>
                      <a:cubicBezTo>
                        <a:pt x="433645" y="246093"/>
                        <a:pt x="422601" y="223001"/>
                        <a:pt x="457200" y="269133"/>
                      </a:cubicBezTo>
                      <a:cubicBezTo>
                        <a:pt x="462033" y="288467"/>
                        <a:pt x="468051" y="316677"/>
                        <a:pt x="476250" y="335808"/>
                      </a:cubicBezTo>
                      <a:cubicBezTo>
                        <a:pt x="508075" y="410067"/>
                        <a:pt x="485443" y="334701"/>
                        <a:pt x="514350" y="431058"/>
                      </a:cubicBezTo>
                      <a:cubicBezTo>
                        <a:pt x="527836" y="476010"/>
                        <a:pt x="526646" y="491328"/>
                        <a:pt x="533400" y="545358"/>
                      </a:cubicBezTo>
                      <a:cubicBezTo>
                        <a:pt x="536575" y="735858"/>
                        <a:pt x="537065" y="926422"/>
                        <a:pt x="542925" y="1116858"/>
                      </a:cubicBezTo>
                      <a:cubicBezTo>
                        <a:pt x="543423" y="1133040"/>
                        <a:pt x="550558" y="1148405"/>
                        <a:pt x="552450" y="1164483"/>
                      </a:cubicBezTo>
                      <a:cubicBezTo>
                        <a:pt x="556917" y="1202453"/>
                        <a:pt x="558800" y="1240683"/>
                        <a:pt x="561975" y="1278783"/>
                      </a:cubicBezTo>
                      <a:cubicBezTo>
                        <a:pt x="558800" y="1380383"/>
                        <a:pt x="558089" y="1482090"/>
                        <a:pt x="552450" y="1583583"/>
                      </a:cubicBezTo>
                      <a:cubicBezTo>
                        <a:pt x="552069" y="1590450"/>
                        <a:pt x="538184" y="1640689"/>
                        <a:pt x="533400" y="1650258"/>
                      </a:cubicBezTo>
                      <a:cubicBezTo>
                        <a:pt x="528280" y="1660497"/>
                        <a:pt x="519470" y="1668594"/>
                        <a:pt x="514350" y="1678833"/>
                      </a:cubicBezTo>
                      <a:cubicBezTo>
                        <a:pt x="509860" y="1687813"/>
                        <a:pt x="509315" y="1698428"/>
                        <a:pt x="504825" y="1707408"/>
                      </a:cubicBezTo>
                      <a:cubicBezTo>
                        <a:pt x="499705" y="1717647"/>
                        <a:pt x="490895" y="1725744"/>
                        <a:pt x="485775" y="1735983"/>
                      </a:cubicBezTo>
                      <a:cubicBezTo>
                        <a:pt x="481285" y="1744963"/>
                        <a:pt x="481126" y="1755781"/>
                        <a:pt x="476250" y="1764558"/>
                      </a:cubicBezTo>
                      <a:cubicBezTo>
                        <a:pt x="456706" y="1799737"/>
                        <a:pt x="439026" y="1825040"/>
                        <a:pt x="409575" y="1850283"/>
                      </a:cubicBezTo>
                      <a:cubicBezTo>
                        <a:pt x="397522" y="1860614"/>
                        <a:pt x="385258" y="1870982"/>
                        <a:pt x="371475" y="1878858"/>
                      </a:cubicBezTo>
                      <a:cubicBezTo>
                        <a:pt x="362758" y="1883839"/>
                        <a:pt x="352425" y="1885208"/>
                        <a:pt x="342900" y="1888383"/>
                      </a:cubicBezTo>
                      <a:cubicBezTo>
                        <a:pt x="336428" y="1897012"/>
                        <a:pt x="302239" y="1941130"/>
                        <a:pt x="295275" y="1955058"/>
                      </a:cubicBezTo>
                      <a:cubicBezTo>
                        <a:pt x="290785" y="1964038"/>
                        <a:pt x="290240" y="1974653"/>
                        <a:pt x="285750" y="1983633"/>
                      </a:cubicBezTo>
                      <a:cubicBezTo>
                        <a:pt x="280630" y="1993872"/>
                        <a:pt x="278148" y="2012208"/>
                        <a:pt x="266700" y="2012208"/>
                      </a:cubicBezTo>
                      <a:cubicBezTo>
                        <a:pt x="256660" y="2012208"/>
                        <a:pt x="273050" y="1993158"/>
                        <a:pt x="276225" y="1983633"/>
                      </a:cubicBezTo>
                      <a:cubicBezTo>
                        <a:pt x="273050" y="1942358"/>
                        <a:pt x="271835" y="1900885"/>
                        <a:pt x="266700" y="1859808"/>
                      </a:cubicBezTo>
                      <a:cubicBezTo>
                        <a:pt x="262831" y="1828857"/>
                        <a:pt x="233336" y="1795475"/>
                        <a:pt x="219075" y="1774083"/>
                      </a:cubicBezTo>
                      <a:cubicBezTo>
                        <a:pt x="172663" y="1704465"/>
                        <a:pt x="229314" y="1792001"/>
                        <a:pt x="180975" y="1707408"/>
                      </a:cubicBezTo>
                      <a:cubicBezTo>
                        <a:pt x="175295" y="1697469"/>
                        <a:pt x="168275" y="1688358"/>
                        <a:pt x="161925" y="1678833"/>
                      </a:cubicBezTo>
                      <a:cubicBezTo>
                        <a:pt x="158750" y="1666133"/>
                        <a:pt x="156162" y="1653272"/>
                        <a:pt x="152400" y="1640733"/>
                      </a:cubicBezTo>
                      <a:cubicBezTo>
                        <a:pt x="146630" y="1621499"/>
                        <a:pt x="137288" y="1603274"/>
                        <a:pt x="133350" y="1583583"/>
                      </a:cubicBezTo>
                      <a:cubicBezTo>
                        <a:pt x="110049" y="1467079"/>
                        <a:pt x="136267" y="1587928"/>
                        <a:pt x="114300" y="1507383"/>
                      </a:cubicBezTo>
                      <a:cubicBezTo>
                        <a:pt x="107411" y="1482124"/>
                        <a:pt x="103529" y="1456021"/>
                        <a:pt x="95250" y="1431183"/>
                      </a:cubicBezTo>
                      <a:cubicBezTo>
                        <a:pt x="68891" y="1352105"/>
                        <a:pt x="81717" y="1393341"/>
                        <a:pt x="57150" y="1307358"/>
                      </a:cubicBezTo>
                      <a:cubicBezTo>
                        <a:pt x="38172" y="1155534"/>
                        <a:pt x="59522" y="1311276"/>
                        <a:pt x="28575" y="1135908"/>
                      </a:cubicBezTo>
                      <a:cubicBezTo>
                        <a:pt x="12848" y="1046789"/>
                        <a:pt x="31743" y="1094618"/>
                        <a:pt x="0" y="1031133"/>
                      </a:cubicBezTo>
                      <a:cubicBezTo>
                        <a:pt x="3175" y="821583"/>
                        <a:pt x="3453" y="611969"/>
                        <a:pt x="9525" y="402483"/>
                      </a:cubicBezTo>
                      <a:cubicBezTo>
                        <a:pt x="9816" y="392447"/>
                        <a:pt x="14560" y="382888"/>
                        <a:pt x="19050" y="373908"/>
                      </a:cubicBezTo>
                      <a:cubicBezTo>
                        <a:pt x="24170" y="363669"/>
                        <a:pt x="32980" y="355572"/>
                        <a:pt x="38100" y="345333"/>
                      </a:cubicBezTo>
                      <a:cubicBezTo>
                        <a:pt x="74463" y="272607"/>
                        <a:pt x="7104" y="370786"/>
                        <a:pt x="76200" y="278658"/>
                      </a:cubicBezTo>
                      <a:lnTo>
                        <a:pt x="95250" y="221508"/>
                      </a:lnTo>
                      <a:cubicBezTo>
                        <a:pt x="98425" y="211983"/>
                        <a:pt x="97675" y="200033"/>
                        <a:pt x="104775" y="192933"/>
                      </a:cubicBezTo>
                      <a:lnTo>
                        <a:pt x="133350" y="164358"/>
                      </a:lnTo>
                      <a:cubicBezTo>
                        <a:pt x="149552" y="115752"/>
                        <a:pt x="132532" y="152612"/>
                        <a:pt x="171450" y="107208"/>
                      </a:cubicBezTo>
                      <a:cubicBezTo>
                        <a:pt x="182203" y="94663"/>
                        <a:pt x="209024" y="57285"/>
                        <a:pt x="219075" y="40533"/>
                      </a:cubicBezTo>
                      <a:cubicBezTo>
                        <a:pt x="222728" y="34445"/>
                        <a:pt x="225425" y="27833"/>
                        <a:pt x="228600" y="2148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Trapezoid 56"/>
              <p:cNvSpPr/>
              <p:nvPr/>
            </p:nvSpPr>
            <p:spPr>
              <a:xfrm flipV="1">
                <a:off x="5361682" y="4437922"/>
                <a:ext cx="744630" cy="674546"/>
              </a:xfrm>
              <a:prstGeom prst="trapezoid">
                <a:avLst/>
              </a:prstGeom>
              <a:noFill/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5597356" y="4523549"/>
                <a:ext cx="220383" cy="301638"/>
              </a:xfrm>
              <a:custGeom>
                <a:avLst/>
                <a:gdLst>
                  <a:gd name="connsiteX0" fmla="*/ 0 w 286541"/>
                  <a:gd name="connsiteY0" fmla="*/ 42302 h 356966"/>
                  <a:gd name="connsiteX1" fmla="*/ 38100 w 286541"/>
                  <a:gd name="connsiteY1" fmla="*/ 185177 h 356966"/>
                  <a:gd name="connsiteX2" fmla="*/ 57150 w 286541"/>
                  <a:gd name="connsiteY2" fmla="*/ 70877 h 356966"/>
                  <a:gd name="connsiteX3" fmla="*/ 66675 w 286541"/>
                  <a:gd name="connsiteY3" fmla="*/ 108977 h 356966"/>
                  <a:gd name="connsiteX4" fmla="*/ 76200 w 286541"/>
                  <a:gd name="connsiteY4" fmla="*/ 166127 h 356966"/>
                  <a:gd name="connsiteX5" fmla="*/ 95250 w 286541"/>
                  <a:gd name="connsiteY5" fmla="*/ 128027 h 356966"/>
                  <a:gd name="connsiteX6" fmla="*/ 114300 w 286541"/>
                  <a:gd name="connsiteY6" fmla="*/ 137552 h 356966"/>
                  <a:gd name="connsiteX7" fmla="*/ 171450 w 286541"/>
                  <a:gd name="connsiteY7" fmla="*/ 108977 h 356966"/>
                  <a:gd name="connsiteX8" fmla="*/ 200025 w 286541"/>
                  <a:gd name="connsiteY8" fmla="*/ 213752 h 356966"/>
                  <a:gd name="connsiteX9" fmla="*/ 209550 w 286541"/>
                  <a:gd name="connsiteY9" fmla="*/ 4202 h 356966"/>
                  <a:gd name="connsiteX10" fmla="*/ 247650 w 286541"/>
                  <a:gd name="connsiteY10" fmla="*/ 42302 h 356966"/>
                  <a:gd name="connsiteX11" fmla="*/ 257175 w 286541"/>
                  <a:gd name="connsiteY11" fmla="*/ 70877 h 356966"/>
                  <a:gd name="connsiteX12" fmla="*/ 285750 w 286541"/>
                  <a:gd name="connsiteY12" fmla="*/ 242327 h 356966"/>
                  <a:gd name="connsiteX13" fmla="*/ 247650 w 286541"/>
                  <a:gd name="connsiteY13" fmla="*/ 356627 h 356966"/>
                  <a:gd name="connsiteX14" fmla="*/ 190500 w 286541"/>
                  <a:gd name="connsiteY14" fmla="*/ 347102 h 356966"/>
                  <a:gd name="connsiteX15" fmla="*/ 180975 w 286541"/>
                  <a:gd name="connsiteY15" fmla="*/ 289952 h 356966"/>
                  <a:gd name="connsiteX16" fmla="*/ 171450 w 286541"/>
                  <a:gd name="connsiteY16" fmla="*/ 213752 h 356966"/>
                  <a:gd name="connsiteX17" fmla="*/ 152400 w 286541"/>
                  <a:gd name="connsiteY17" fmla="*/ 185177 h 356966"/>
                  <a:gd name="connsiteX18" fmla="*/ 142875 w 286541"/>
                  <a:gd name="connsiteY18" fmla="*/ 128027 h 356966"/>
                  <a:gd name="connsiteX19" fmla="*/ 123825 w 286541"/>
                  <a:gd name="connsiteY19" fmla="*/ 166127 h 356966"/>
                  <a:gd name="connsiteX20" fmla="*/ 114300 w 286541"/>
                  <a:gd name="connsiteY20" fmla="*/ 213752 h 356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6541" h="356966">
                    <a:moveTo>
                      <a:pt x="0" y="42302"/>
                    </a:moveTo>
                    <a:cubicBezTo>
                      <a:pt x="12700" y="89927"/>
                      <a:pt x="-5986" y="163134"/>
                      <a:pt x="38100" y="185177"/>
                    </a:cubicBezTo>
                    <a:cubicBezTo>
                      <a:pt x="72648" y="202451"/>
                      <a:pt x="43588" y="107043"/>
                      <a:pt x="57150" y="70877"/>
                    </a:cubicBezTo>
                    <a:cubicBezTo>
                      <a:pt x="61747" y="58620"/>
                      <a:pt x="64108" y="96140"/>
                      <a:pt x="66675" y="108977"/>
                    </a:cubicBezTo>
                    <a:cubicBezTo>
                      <a:pt x="70463" y="127915"/>
                      <a:pt x="73025" y="147077"/>
                      <a:pt x="76200" y="166127"/>
                    </a:cubicBezTo>
                    <a:cubicBezTo>
                      <a:pt x="82550" y="153427"/>
                      <a:pt x="90760" y="141497"/>
                      <a:pt x="95250" y="128027"/>
                    </a:cubicBezTo>
                    <a:cubicBezTo>
                      <a:pt x="111521" y="79214"/>
                      <a:pt x="98584" y="43258"/>
                      <a:pt x="114300" y="137552"/>
                    </a:cubicBezTo>
                    <a:cubicBezTo>
                      <a:pt x="158750" y="70877"/>
                      <a:pt x="139700" y="61352"/>
                      <a:pt x="171450" y="108977"/>
                    </a:cubicBezTo>
                    <a:cubicBezTo>
                      <a:pt x="192935" y="194917"/>
                      <a:pt x="182221" y="160339"/>
                      <a:pt x="200025" y="213752"/>
                    </a:cubicBezTo>
                    <a:cubicBezTo>
                      <a:pt x="203200" y="143902"/>
                      <a:pt x="190836" y="71573"/>
                      <a:pt x="209550" y="4202"/>
                    </a:cubicBezTo>
                    <a:cubicBezTo>
                      <a:pt x="214357" y="-13103"/>
                      <a:pt x="237211" y="27687"/>
                      <a:pt x="247650" y="42302"/>
                    </a:cubicBezTo>
                    <a:cubicBezTo>
                      <a:pt x="253486" y="50472"/>
                      <a:pt x="254740" y="61137"/>
                      <a:pt x="257175" y="70877"/>
                    </a:cubicBezTo>
                    <a:cubicBezTo>
                      <a:pt x="279933" y="161910"/>
                      <a:pt x="275476" y="149862"/>
                      <a:pt x="285750" y="242327"/>
                    </a:cubicBezTo>
                    <a:cubicBezTo>
                      <a:pt x="283718" y="262648"/>
                      <a:pt x="299677" y="350846"/>
                      <a:pt x="247650" y="356627"/>
                    </a:cubicBezTo>
                    <a:cubicBezTo>
                      <a:pt x="228455" y="358760"/>
                      <a:pt x="209550" y="350277"/>
                      <a:pt x="190500" y="347102"/>
                    </a:cubicBezTo>
                    <a:cubicBezTo>
                      <a:pt x="187325" y="328052"/>
                      <a:pt x="183706" y="309071"/>
                      <a:pt x="180975" y="289952"/>
                    </a:cubicBezTo>
                    <a:cubicBezTo>
                      <a:pt x="177355" y="264612"/>
                      <a:pt x="178185" y="238448"/>
                      <a:pt x="171450" y="213752"/>
                    </a:cubicBezTo>
                    <a:cubicBezTo>
                      <a:pt x="168438" y="202708"/>
                      <a:pt x="158750" y="194702"/>
                      <a:pt x="152400" y="185177"/>
                    </a:cubicBezTo>
                    <a:cubicBezTo>
                      <a:pt x="149225" y="166127"/>
                      <a:pt x="158944" y="138740"/>
                      <a:pt x="142875" y="128027"/>
                    </a:cubicBezTo>
                    <a:cubicBezTo>
                      <a:pt x="131061" y="120151"/>
                      <a:pt x="128315" y="152657"/>
                      <a:pt x="123825" y="166127"/>
                    </a:cubicBezTo>
                    <a:cubicBezTo>
                      <a:pt x="118705" y="181486"/>
                      <a:pt x="114300" y="213752"/>
                      <a:pt x="114300" y="213752"/>
                    </a:cubicBezTo>
                  </a:path>
                </a:pathLst>
              </a:cu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822948" y="4494538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895583" y="4615325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851950" y="4752096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948246" y="4479499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397197" y="4493607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469831" y="4614395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483336" y="4751544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522494" y="4478569"/>
                <a:ext cx="122953" cy="13490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>
              <a:off x="5086350" y="5763035"/>
              <a:ext cx="43723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839445" y="5482651"/>
              <a:ext cx="9573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Air </a:t>
              </a:r>
              <a:r>
                <a:rPr lang="en-US" sz="1050" dirty="0" err="1" smtClean="0"/>
                <a:t>mengalir</a:t>
              </a:r>
              <a:endParaRPr lang="en-US" dirty="0"/>
            </a:p>
          </p:txBody>
        </p:sp>
      </p:grp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2"/>
          <a:srcRect l="5235" t="2500" r="66875" b="35250"/>
          <a:stretch/>
        </p:blipFill>
        <p:spPr>
          <a:xfrm>
            <a:off x="3743323" y="1048102"/>
            <a:ext cx="7645335" cy="533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7930"/>
            <a:ext cx="3448099" cy="2104139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smtClean="0"/>
              <a:t>DWC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pasaran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97" t="3000" r="65859" b="33500"/>
          <a:stretch/>
        </p:blipFill>
        <p:spPr>
          <a:xfrm>
            <a:off x="4286250" y="605355"/>
            <a:ext cx="7487100" cy="5433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0000"/>
            <a:ext cx="3328704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2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17500"/>
            <a:ext cx="8596668" cy="952500"/>
          </a:xfrm>
        </p:spPr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DWC (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pengaliran</a:t>
            </a:r>
            <a:r>
              <a:rPr lang="en-US" dirty="0" smtClean="0"/>
              <a:t> air)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38" t="2500" r="58750" b="26250"/>
          <a:stretch/>
        </p:blipFill>
        <p:spPr>
          <a:xfrm>
            <a:off x="170353" y="1495425"/>
            <a:ext cx="7794858" cy="491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266" t="26500" r="72109" b="21000"/>
          <a:stretch/>
        </p:blipFill>
        <p:spPr>
          <a:xfrm>
            <a:off x="8071211" y="1495424"/>
            <a:ext cx="3987439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9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Rekaan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6157"/>
            <a:ext cx="8580966" cy="4326862"/>
          </a:xfrm>
        </p:spPr>
        <p:txBody>
          <a:bodyPr/>
          <a:lstStyle/>
          <a:p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merekabentuk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hidroponik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selera</a:t>
            </a:r>
            <a:r>
              <a:rPr lang="en-US" dirty="0" smtClean="0"/>
              <a:t>,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bajet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Harganya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Rekabentuk</a:t>
            </a:r>
            <a:r>
              <a:rPr lang="en-US" dirty="0" smtClean="0"/>
              <a:t> yang paling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paip</a:t>
            </a:r>
            <a:r>
              <a:rPr lang="en-US" dirty="0" smtClean="0"/>
              <a:t> PVC </a:t>
            </a:r>
            <a:r>
              <a:rPr lang="en-US" dirty="0" err="1" smtClean="0"/>
              <a:t>berukuran</a:t>
            </a:r>
            <a:r>
              <a:rPr lang="en-US" dirty="0" smtClean="0"/>
              <a:t> 3 </a:t>
            </a:r>
            <a:r>
              <a:rPr lang="en-US" dirty="0" err="1" smtClean="0"/>
              <a:t>atau</a:t>
            </a:r>
            <a:r>
              <a:rPr lang="en-US" dirty="0" smtClean="0"/>
              <a:t> 4 </a:t>
            </a:r>
            <a:r>
              <a:rPr lang="en-US" dirty="0" err="1" smtClean="0"/>
              <a:t>inci</a:t>
            </a:r>
            <a:r>
              <a:rPr lang="en-US" dirty="0" smtClean="0"/>
              <a:t>. </a:t>
            </a:r>
            <a:r>
              <a:rPr lang="en-US" dirty="0" err="1" smtClean="0"/>
              <a:t>Ukuran</a:t>
            </a:r>
            <a:r>
              <a:rPr lang="en-US" dirty="0" smtClean="0"/>
              <a:t> 4 </a:t>
            </a:r>
            <a:r>
              <a:rPr lang="en-US" dirty="0" err="1" smtClean="0"/>
              <a:t>inci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3267510"/>
            <a:ext cx="5942825" cy="3342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67510"/>
            <a:ext cx="5942825" cy="33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19" y="50457"/>
            <a:ext cx="8596668" cy="13208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rekaan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520360" y="1502533"/>
            <a:ext cx="4125147" cy="1442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20360" y="1679114"/>
            <a:ext cx="4125147" cy="1442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6610707" y="1502533"/>
            <a:ext cx="67310" cy="176581"/>
          </a:xfrm>
          <a:prstGeom prst="arc">
            <a:avLst>
              <a:gd name="adj1" fmla="val 16200000"/>
              <a:gd name="adj2" fmla="val 53751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672701" y="1459742"/>
            <a:ext cx="132957" cy="48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72701" y="1517505"/>
            <a:ext cx="132957" cy="48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>
            <a:off x="6784679" y="1459741"/>
            <a:ext cx="45719" cy="58097"/>
          </a:xfrm>
          <a:prstGeom prst="arc">
            <a:avLst>
              <a:gd name="adj1" fmla="val 16200000"/>
              <a:gd name="adj2" fmla="val 53751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154964" y="3458674"/>
            <a:ext cx="4685399" cy="1863687"/>
            <a:chOff x="2168570" y="2447745"/>
            <a:chExt cx="4685399" cy="1863687"/>
          </a:xfrm>
        </p:grpSpPr>
        <p:cxnSp>
          <p:nvCxnSpPr>
            <p:cNvPr id="59" name="Straight Connector 58"/>
            <p:cNvCxnSpPr/>
            <p:nvPr/>
          </p:nvCxnSpPr>
          <p:spPr>
            <a:xfrm flipH="1">
              <a:off x="2543931" y="2490537"/>
              <a:ext cx="4125147" cy="1442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543931" y="2667118"/>
              <a:ext cx="4125147" cy="1442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/>
            <p:cNvSpPr/>
            <p:nvPr/>
          </p:nvSpPr>
          <p:spPr>
            <a:xfrm>
              <a:off x="6634278" y="2490537"/>
              <a:ext cx="67310" cy="176581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/>
            <p:cNvSpPr/>
            <p:nvPr/>
          </p:nvSpPr>
          <p:spPr>
            <a:xfrm>
              <a:off x="2505198" y="3925952"/>
              <a:ext cx="62899" cy="184085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2394536" y="3926506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405896" y="4112476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2249460" y="4007032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2249460" y="4064795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/>
            <p:cNvSpPr/>
            <p:nvPr/>
          </p:nvSpPr>
          <p:spPr>
            <a:xfrm>
              <a:off x="2374439" y="3974312"/>
              <a:ext cx="68006" cy="186524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/>
            <p:cNvSpPr/>
            <p:nvPr/>
          </p:nvSpPr>
          <p:spPr>
            <a:xfrm>
              <a:off x="2361438" y="4007031"/>
              <a:ext cx="45719" cy="58097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 flipH="1">
              <a:off x="2350805" y="3974312"/>
              <a:ext cx="99783" cy="186524"/>
            </a:xfrm>
            <a:prstGeom prst="arc">
              <a:avLst>
                <a:gd name="adj1" fmla="val 16200000"/>
                <a:gd name="adj2" fmla="val 1862258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c 69"/>
            <p:cNvSpPr/>
            <p:nvPr/>
          </p:nvSpPr>
          <p:spPr>
            <a:xfrm flipH="1">
              <a:off x="2173559" y="4050738"/>
              <a:ext cx="231151" cy="260694"/>
            </a:xfrm>
            <a:prstGeom prst="arc">
              <a:avLst>
                <a:gd name="adj1" fmla="val 16777551"/>
                <a:gd name="adj2" fmla="val 2144475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/>
            <p:cNvSpPr/>
            <p:nvPr/>
          </p:nvSpPr>
          <p:spPr>
            <a:xfrm flipH="1" flipV="1">
              <a:off x="2346378" y="3966468"/>
              <a:ext cx="99145" cy="194367"/>
            </a:xfrm>
            <a:prstGeom prst="arc">
              <a:avLst>
                <a:gd name="adj1" fmla="val 16200000"/>
                <a:gd name="adj2" fmla="val 2000504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H="1">
              <a:off x="2218275" y="4165042"/>
              <a:ext cx="3008" cy="1067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73560" y="4181038"/>
              <a:ext cx="2009" cy="907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Arc 73"/>
            <p:cNvSpPr/>
            <p:nvPr/>
          </p:nvSpPr>
          <p:spPr>
            <a:xfrm>
              <a:off x="2218275" y="4063986"/>
              <a:ext cx="45719" cy="58097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c 74"/>
            <p:cNvSpPr/>
            <p:nvPr/>
          </p:nvSpPr>
          <p:spPr>
            <a:xfrm flipH="1">
              <a:off x="2223004" y="4114173"/>
              <a:ext cx="90569" cy="108294"/>
            </a:xfrm>
            <a:prstGeom prst="arc">
              <a:avLst>
                <a:gd name="adj1" fmla="val 16777551"/>
                <a:gd name="adj2" fmla="val 2144475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c 75"/>
            <p:cNvSpPr/>
            <p:nvPr/>
          </p:nvSpPr>
          <p:spPr>
            <a:xfrm rot="16200000">
              <a:off x="2173369" y="4182774"/>
              <a:ext cx="45719" cy="55318"/>
            </a:xfrm>
            <a:prstGeom prst="arc">
              <a:avLst>
                <a:gd name="adj1" fmla="val 17637344"/>
                <a:gd name="adj2" fmla="val 434118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6696272" y="2447746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6696272" y="2505509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Arc 78"/>
            <p:cNvSpPr/>
            <p:nvPr/>
          </p:nvSpPr>
          <p:spPr>
            <a:xfrm>
              <a:off x="6808250" y="2447745"/>
              <a:ext cx="45719" cy="58097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674332" y="1630956"/>
            <a:ext cx="3584962" cy="1259563"/>
            <a:chOff x="2674332" y="1630956"/>
            <a:chExt cx="3584962" cy="1259563"/>
          </a:xfrm>
        </p:grpSpPr>
        <p:grpSp>
          <p:nvGrpSpPr>
            <p:cNvPr id="116" name="Group 115"/>
            <p:cNvGrpSpPr/>
            <p:nvPr/>
          </p:nvGrpSpPr>
          <p:grpSpPr>
            <a:xfrm>
              <a:off x="2674332" y="2647020"/>
              <a:ext cx="654558" cy="243499"/>
              <a:chOff x="2674332" y="2647020"/>
              <a:chExt cx="654558" cy="24349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2674332" y="284480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958212" y="2752158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224163" y="264702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3557795" y="2335198"/>
              <a:ext cx="654558" cy="243499"/>
              <a:chOff x="2674332" y="2647020"/>
              <a:chExt cx="654558" cy="243499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2674332" y="284480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958212" y="2752158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224163" y="264702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4445301" y="2039239"/>
              <a:ext cx="654558" cy="243499"/>
              <a:chOff x="2674332" y="2647020"/>
              <a:chExt cx="654558" cy="243499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2674332" y="284480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958212" y="2752158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224163" y="264702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6" name="Oval 125"/>
            <p:cNvSpPr/>
            <p:nvPr/>
          </p:nvSpPr>
          <p:spPr>
            <a:xfrm>
              <a:off x="5302924" y="1931725"/>
              <a:ext cx="10472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586804" y="1839083"/>
              <a:ext cx="10472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852755" y="1733945"/>
              <a:ext cx="10472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6154567" y="1630956"/>
              <a:ext cx="10472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2159953" y="2425215"/>
            <a:ext cx="4828108" cy="1713091"/>
            <a:chOff x="2143164" y="2426108"/>
            <a:chExt cx="4828108" cy="1713091"/>
          </a:xfrm>
        </p:grpSpPr>
        <p:grpSp>
          <p:nvGrpSpPr>
            <p:cNvPr id="130" name="Group 129"/>
            <p:cNvGrpSpPr/>
            <p:nvPr/>
          </p:nvGrpSpPr>
          <p:grpSpPr>
            <a:xfrm>
              <a:off x="2144999" y="2937948"/>
              <a:ext cx="399527" cy="385480"/>
              <a:chOff x="2144999" y="2937948"/>
              <a:chExt cx="399527" cy="385480"/>
            </a:xfrm>
          </p:grpSpPr>
          <p:sp>
            <p:nvSpPr>
              <p:cNvPr id="11" name="Arc 10"/>
              <p:cNvSpPr/>
              <p:nvPr/>
            </p:nvSpPr>
            <p:spPr>
              <a:xfrm>
                <a:off x="2481627" y="2937948"/>
                <a:ext cx="62899" cy="184085"/>
              </a:xfrm>
              <a:prstGeom prst="arc">
                <a:avLst>
                  <a:gd name="adj1" fmla="val 16200000"/>
                  <a:gd name="adj2" fmla="val 537517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2370965" y="2938502"/>
                <a:ext cx="132957" cy="48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2382325" y="3124472"/>
                <a:ext cx="132957" cy="48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2225889" y="3019028"/>
                <a:ext cx="132957" cy="48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2225889" y="3076791"/>
                <a:ext cx="132957" cy="48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/>
              <p:cNvSpPr/>
              <p:nvPr/>
            </p:nvSpPr>
            <p:spPr>
              <a:xfrm>
                <a:off x="2350868" y="2986308"/>
                <a:ext cx="68006" cy="186524"/>
              </a:xfrm>
              <a:prstGeom prst="arc">
                <a:avLst>
                  <a:gd name="adj1" fmla="val 16200000"/>
                  <a:gd name="adj2" fmla="val 537517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2337867" y="3019027"/>
                <a:ext cx="45719" cy="58097"/>
              </a:xfrm>
              <a:prstGeom prst="arc">
                <a:avLst>
                  <a:gd name="adj1" fmla="val 16200000"/>
                  <a:gd name="adj2" fmla="val 537517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/>
              <p:cNvSpPr/>
              <p:nvPr/>
            </p:nvSpPr>
            <p:spPr>
              <a:xfrm flipH="1">
                <a:off x="2327234" y="2986308"/>
                <a:ext cx="99783" cy="186524"/>
              </a:xfrm>
              <a:prstGeom prst="arc">
                <a:avLst>
                  <a:gd name="adj1" fmla="val 16200000"/>
                  <a:gd name="adj2" fmla="val 1862258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/>
              <p:cNvSpPr/>
              <p:nvPr/>
            </p:nvSpPr>
            <p:spPr>
              <a:xfrm flipH="1">
                <a:off x="2149988" y="3062734"/>
                <a:ext cx="231151" cy="260694"/>
              </a:xfrm>
              <a:prstGeom prst="arc">
                <a:avLst>
                  <a:gd name="adj1" fmla="val 16777551"/>
                  <a:gd name="adj2" fmla="val 2144475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/>
              <p:cNvSpPr/>
              <p:nvPr/>
            </p:nvSpPr>
            <p:spPr>
              <a:xfrm flipH="1" flipV="1">
                <a:off x="2322807" y="2978464"/>
                <a:ext cx="99145" cy="194367"/>
              </a:xfrm>
              <a:prstGeom prst="arc">
                <a:avLst>
                  <a:gd name="adj1" fmla="val 16200000"/>
                  <a:gd name="adj2" fmla="val 2000504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2194704" y="3177038"/>
                <a:ext cx="3008" cy="1067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149989" y="3193034"/>
                <a:ext cx="2009" cy="907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Arc 25"/>
              <p:cNvSpPr/>
              <p:nvPr/>
            </p:nvSpPr>
            <p:spPr>
              <a:xfrm>
                <a:off x="2194704" y="3075982"/>
                <a:ext cx="45719" cy="58097"/>
              </a:xfrm>
              <a:prstGeom prst="arc">
                <a:avLst>
                  <a:gd name="adj1" fmla="val 16200000"/>
                  <a:gd name="adj2" fmla="val 537517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flipH="1">
                <a:off x="2199433" y="3126169"/>
                <a:ext cx="90569" cy="108294"/>
              </a:xfrm>
              <a:prstGeom prst="arc">
                <a:avLst>
                  <a:gd name="adj1" fmla="val 16777551"/>
                  <a:gd name="adj2" fmla="val 2144475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/>
              <p:cNvSpPr/>
              <p:nvPr/>
            </p:nvSpPr>
            <p:spPr>
              <a:xfrm rot="5400000" flipV="1">
                <a:off x="2149798" y="3194770"/>
                <a:ext cx="45719" cy="55318"/>
              </a:xfrm>
              <a:prstGeom prst="arc">
                <a:avLst>
                  <a:gd name="adj1" fmla="val 17637344"/>
                  <a:gd name="adj2" fmla="val 43411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1" name="Straight Connector 80"/>
            <p:cNvCxnSpPr/>
            <p:nvPr/>
          </p:nvCxnSpPr>
          <p:spPr>
            <a:xfrm flipH="1">
              <a:off x="2525348" y="2468900"/>
              <a:ext cx="4125147" cy="1442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525348" y="2645481"/>
              <a:ext cx="4125147" cy="1442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82"/>
            <p:cNvSpPr/>
            <p:nvPr/>
          </p:nvSpPr>
          <p:spPr>
            <a:xfrm>
              <a:off x="6615695" y="2468900"/>
              <a:ext cx="67310" cy="176581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c 83"/>
            <p:cNvSpPr/>
            <p:nvPr/>
          </p:nvSpPr>
          <p:spPr>
            <a:xfrm>
              <a:off x="2486615" y="3904315"/>
              <a:ext cx="62899" cy="184085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>
              <a:off x="2375953" y="3904869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387313" y="4090839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>
              <a:off x="2143164" y="3267820"/>
              <a:ext cx="288841" cy="871379"/>
              <a:chOff x="2143164" y="3267820"/>
              <a:chExt cx="288841" cy="871379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 flipH="1">
                <a:off x="2230877" y="3985395"/>
                <a:ext cx="132957" cy="48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2230877" y="4043158"/>
                <a:ext cx="132957" cy="48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Arc 88"/>
              <p:cNvSpPr/>
              <p:nvPr/>
            </p:nvSpPr>
            <p:spPr>
              <a:xfrm>
                <a:off x="2355856" y="3952675"/>
                <a:ext cx="68006" cy="186524"/>
              </a:xfrm>
              <a:prstGeom prst="arc">
                <a:avLst>
                  <a:gd name="adj1" fmla="val 16200000"/>
                  <a:gd name="adj2" fmla="val 537517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Arc 89"/>
              <p:cNvSpPr/>
              <p:nvPr/>
            </p:nvSpPr>
            <p:spPr>
              <a:xfrm>
                <a:off x="2342855" y="3985394"/>
                <a:ext cx="45719" cy="58097"/>
              </a:xfrm>
              <a:prstGeom prst="arc">
                <a:avLst>
                  <a:gd name="adj1" fmla="val 16200000"/>
                  <a:gd name="adj2" fmla="val 537517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Arc 90"/>
              <p:cNvSpPr/>
              <p:nvPr/>
            </p:nvSpPr>
            <p:spPr>
              <a:xfrm flipH="1">
                <a:off x="2332222" y="3952675"/>
                <a:ext cx="99783" cy="186524"/>
              </a:xfrm>
              <a:prstGeom prst="arc">
                <a:avLst>
                  <a:gd name="adj1" fmla="val 16200000"/>
                  <a:gd name="adj2" fmla="val 1862258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Arc 91"/>
              <p:cNvSpPr/>
              <p:nvPr/>
            </p:nvSpPr>
            <p:spPr>
              <a:xfrm flipH="1">
                <a:off x="2143164" y="3935021"/>
                <a:ext cx="58870" cy="45719"/>
              </a:xfrm>
              <a:prstGeom prst="arc">
                <a:avLst>
                  <a:gd name="adj1" fmla="val 1420790"/>
                  <a:gd name="adj2" fmla="val 919610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Arc 92"/>
              <p:cNvSpPr/>
              <p:nvPr/>
            </p:nvSpPr>
            <p:spPr>
              <a:xfrm flipH="1" flipV="1">
                <a:off x="2327795" y="3944831"/>
                <a:ext cx="99145" cy="194367"/>
              </a:xfrm>
              <a:prstGeom prst="arc">
                <a:avLst>
                  <a:gd name="adj1" fmla="val 16200000"/>
                  <a:gd name="adj2" fmla="val 2000504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Arc 96"/>
              <p:cNvSpPr/>
              <p:nvPr/>
            </p:nvSpPr>
            <p:spPr>
              <a:xfrm rot="16991288" flipH="1">
                <a:off x="2140387" y="3955788"/>
                <a:ext cx="150167" cy="126951"/>
              </a:xfrm>
              <a:prstGeom prst="arc">
                <a:avLst>
                  <a:gd name="adj1" fmla="val 16777551"/>
                  <a:gd name="adj2" fmla="val 102717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flipH="1">
                <a:off x="2194705" y="3267820"/>
                <a:ext cx="3662" cy="7162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2145856" y="3283818"/>
                <a:ext cx="6394" cy="7257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Arc 95"/>
              <p:cNvSpPr/>
              <p:nvPr/>
            </p:nvSpPr>
            <p:spPr>
              <a:xfrm>
                <a:off x="2212815" y="4025477"/>
                <a:ext cx="53023" cy="60448"/>
              </a:xfrm>
              <a:prstGeom prst="arc">
                <a:avLst>
                  <a:gd name="adj1" fmla="val 16200000"/>
                  <a:gd name="adj2" fmla="val 537517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 97"/>
              <p:cNvSpPr/>
              <p:nvPr/>
            </p:nvSpPr>
            <p:spPr>
              <a:xfrm rot="16200000" flipH="1">
                <a:off x="2173796" y="3927427"/>
                <a:ext cx="117434" cy="78664"/>
              </a:xfrm>
              <a:prstGeom prst="arc">
                <a:avLst>
                  <a:gd name="adj1" fmla="val 16295685"/>
                  <a:gd name="adj2" fmla="val 137789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9" name="Straight Connector 98"/>
            <p:cNvCxnSpPr/>
            <p:nvPr/>
          </p:nvCxnSpPr>
          <p:spPr>
            <a:xfrm flipH="1">
              <a:off x="6677689" y="2426109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6677689" y="2483872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Arc 100"/>
            <p:cNvSpPr/>
            <p:nvPr/>
          </p:nvSpPr>
          <p:spPr>
            <a:xfrm>
              <a:off x="6789667" y="2426108"/>
              <a:ext cx="45719" cy="58097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2666379" y="2592647"/>
              <a:ext cx="3584962" cy="1259563"/>
              <a:chOff x="2674332" y="1630956"/>
              <a:chExt cx="3584962" cy="1259563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2674332" y="2647020"/>
                <a:ext cx="654558" cy="243499"/>
                <a:chOff x="2674332" y="2647020"/>
                <a:chExt cx="654558" cy="243499"/>
              </a:xfrm>
            </p:grpSpPr>
            <p:sp>
              <p:nvSpPr>
                <p:cNvPr id="146" name="Oval 145"/>
                <p:cNvSpPr/>
                <p:nvPr/>
              </p:nvSpPr>
              <p:spPr>
                <a:xfrm>
                  <a:off x="2674332" y="284480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2958212" y="2752158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3224163" y="264702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3557795" y="2335198"/>
                <a:ext cx="654558" cy="243499"/>
                <a:chOff x="2674332" y="2647020"/>
                <a:chExt cx="654558" cy="243499"/>
              </a:xfrm>
            </p:grpSpPr>
            <p:sp>
              <p:nvSpPr>
                <p:cNvPr id="143" name="Oval 142"/>
                <p:cNvSpPr/>
                <p:nvPr/>
              </p:nvSpPr>
              <p:spPr>
                <a:xfrm>
                  <a:off x="2674332" y="284480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2958212" y="2752158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3224163" y="264702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/>
              <p:cNvGrpSpPr/>
              <p:nvPr/>
            </p:nvGrpSpPr>
            <p:grpSpPr>
              <a:xfrm>
                <a:off x="4445301" y="2039239"/>
                <a:ext cx="654558" cy="243499"/>
                <a:chOff x="2674332" y="2647020"/>
                <a:chExt cx="654558" cy="243499"/>
              </a:xfrm>
            </p:grpSpPr>
            <p:sp>
              <p:nvSpPr>
                <p:cNvPr id="140" name="Oval 139"/>
                <p:cNvSpPr/>
                <p:nvPr/>
              </p:nvSpPr>
              <p:spPr>
                <a:xfrm>
                  <a:off x="2674332" y="284480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2958212" y="2752158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3224163" y="264702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Oval 135"/>
              <p:cNvSpPr/>
              <p:nvPr/>
            </p:nvSpPr>
            <p:spPr>
              <a:xfrm>
                <a:off x="5302924" y="1931725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586804" y="1839083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852755" y="1733945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6154567" y="1630956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9" name="Straight Connector 148"/>
            <p:cNvCxnSpPr/>
            <p:nvPr/>
          </p:nvCxnSpPr>
          <p:spPr>
            <a:xfrm>
              <a:off x="6949327" y="2532232"/>
              <a:ext cx="0" cy="834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899010" y="2570296"/>
              <a:ext cx="2" cy="7997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Arc 154"/>
            <p:cNvSpPr/>
            <p:nvPr/>
          </p:nvSpPr>
          <p:spPr>
            <a:xfrm>
              <a:off x="6722590" y="2426108"/>
              <a:ext cx="226737" cy="242969"/>
            </a:xfrm>
            <a:prstGeom prst="arc">
              <a:avLst>
                <a:gd name="adj1" fmla="val 15435113"/>
                <a:gd name="adj2" fmla="val 11811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Arc 155"/>
            <p:cNvSpPr/>
            <p:nvPr/>
          </p:nvSpPr>
          <p:spPr>
            <a:xfrm>
              <a:off x="6766779" y="2478528"/>
              <a:ext cx="132727" cy="163250"/>
            </a:xfrm>
            <a:prstGeom prst="arc">
              <a:avLst>
                <a:gd name="adj1" fmla="val 15435113"/>
                <a:gd name="adj2" fmla="val 11811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Arc 156"/>
            <p:cNvSpPr/>
            <p:nvPr/>
          </p:nvSpPr>
          <p:spPr>
            <a:xfrm>
              <a:off x="6882741" y="2503986"/>
              <a:ext cx="79355" cy="66310"/>
            </a:xfrm>
            <a:prstGeom prst="arc">
              <a:avLst>
                <a:gd name="adj1" fmla="val 2331459"/>
                <a:gd name="adj2" fmla="val 837752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Arc 157"/>
            <p:cNvSpPr/>
            <p:nvPr/>
          </p:nvSpPr>
          <p:spPr>
            <a:xfrm>
              <a:off x="6620672" y="3221464"/>
              <a:ext cx="329533" cy="294500"/>
            </a:xfrm>
            <a:prstGeom prst="arc">
              <a:avLst>
                <a:gd name="adj1" fmla="val 21479610"/>
                <a:gd name="adj2" fmla="val 423189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Arc 158"/>
            <p:cNvSpPr/>
            <p:nvPr/>
          </p:nvSpPr>
          <p:spPr>
            <a:xfrm>
              <a:off x="6666933" y="3222310"/>
              <a:ext cx="232077" cy="240106"/>
            </a:xfrm>
            <a:prstGeom prst="arc">
              <a:avLst>
                <a:gd name="adj1" fmla="val 21479610"/>
                <a:gd name="adj2" fmla="val 423189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Arc 159"/>
            <p:cNvSpPr/>
            <p:nvPr/>
          </p:nvSpPr>
          <p:spPr>
            <a:xfrm>
              <a:off x="6891917" y="3292946"/>
              <a:ext cx="79355" cy="66310"/>
            </a:xfrm>
            <a:prstGeom prst="arc">
              <a:avLst>
                <a:gd name="adj1" fmla="val 2331459"/>
                <a:gd name="adj2" fmla="val 837752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2152486" y="4433624"/>
            <a:ext cx="4686940" cy="1713090"/>
            <a:chOff x="2383586" y="4643303"/>
            <a:chExt cx="4686940" cy="1713090"/>
          </a:xfrm>
        </p:grpSpPr>
        <p:cxnSp>
          <p:nvCxnSpPr>
            <p:cNvPr id="164" name="Straight Connector 163"/>
            <p:cNvCxnSpPr/>
            <p:nvPr/>
          </p:nvCxnSpPr>
          <p:spPr>
            <a:xfrm flipH="1">
              <a:off x="2765770" y="4686094"/>
              <a:ext cx="4125147" cy="1442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2765770" y="4862675"/>
              <a:ext cx="4125147" cy="14429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Arc 165"/>
            <p:cNvSpPr/>
            <p:nvPr/>
          </p:nvSpPr>
          <p:spPr>
            <a:xfrm>
              <a:off x="6856117" y="4686094"/>
              <a:ext cx="67310" cy="176581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Arc 166"/>
            <p:cNvSpPr/>
            <p:nvPr/>
          </p:nvSpPr>
          <p:spPr>
            <a:xfrm>
              <a:off x="2727037" y="6121509"/>
              <a:ext cx="62899" cy="184085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/>
            <p:nvPr/>
          </p:nvCxnSpPr>
          <p:spPr>
            <a:xfrm flipH="1">
              <a:off x="2616375" y="6122063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2627735" y="6308033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169"/>
            <p:cNvGrpSpPr/>
            <p:nvPr/>
          </p:nvGrpSpPr>
          <p:grpSpPr>
            <a:xfrm>
              <a:off x="2383586" y="5485014"/>
              <a:ext cx="288841" cy="871379"/>
              <a:chOff x="2143164" y="3267820"/>
              <a:chExt cx="288841" cy="871379"/>
            </a:xfrm>
          </p:grpSpPr>
          <p:cxnSp>
            <p:nvCxnSpPr>
              <p:cNvPr id="199" name="Straight Connector 198"/>
              <p:cNvCxnSpPr/>
              <p:nvPr/>
            </p:nvCxnSpPr>
            <p:spPr>
              <a:xfrm flipH="1">
                <a:off x="2230877" y="3985395"/>
                <a:ext cx="132957" cy="48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2230877" y="4043158"/>
                <a:ext cx="132957" cy="48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Arc 200"/>
              <p:cNvSpPr/>
              <p:nvPr/>
            </p:nvSpPr>
            <p:spPr>
              <a:xfrm>
                <a:off x="2355856" y="3952675"/>
                <a:ext cx="68006" cy="186524"/>
              </a:xfrm>
              <a:prstGeom prst="arc">
                <a:avLst>
                  <a:gd name="adj1" fmla="val 16200000"/>
                  <a:gd name="adj2" fmla="val 537517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Arc 201"/>
              <p:cNvSpPr/>
              <p:nvPr/>
            </p:nvSpPr>
            <p:spPr>
              <a:xfrm>
                <a:off x="2342855" y="3985394"/>
                <a:ext cx="45719" cy="58097"/>
              </a:xfrm>
              <a:prstGeom prst="arc">
                <a:avLst>
                  <a:gd name="adj1" fmla="val 16200000"/>
                  <a:gd name="adj2" fmla="val 537517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Arc 202"/>
              <p:cNvSpPr/>
              <p:nvPr/>
            </p:nvSpPr>
            <p:spPr>
              <a:xfrm flipH="1">
                <a:off x="2332222" y="3952675"/>
                <a:ext cx="99783" cy="186524"/>
              </a:xfrm>
              <a:prstGeom prst="arc">
                <a:avLst>
                  <a:gd name="adj1" fmla="val 16200000"/>
                  <a:gd name="adj2" fmla="val 1862258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Arc 203"/>
              <p:cNvSpPr/>
              <p:nvPr/>
            </p:nvSpPr>
            <p:spPr>
              <a:xfrm flipH="1">
                <a:off x="2143164" y="3935021"/>
                <a:ext cx="58870" cy="45719"/>
              </a:xfrm>
              <a:prstGeom prst="arc">
                <a:avLst>
                  <a:gd name="adj1" fmla="val 1420790"/>
                  <a:gd name="adj2" fmla="val 919610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Arc 204"/>
              <p:cNvSpPr/>
              <p:nvPr/>
            </p:nvSpPr>
            <p:spPr>
              <a:xfrm flipH="1" flipV="1">
                <a:off x="2327795" y="3944831"/>
                <a:ext cx="99145" cy="194367"/>
              </a:xfrm>
              <a:prstGeom prst="arc">
                <a:avLst>
                  <a:gd name="adj1" fmla="val 16200000"/>
                  <a:gd name="adj2" fmla="val 2000504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Arc 205"/>
              <p:cNvSpPr/>
              <p:nvPr/>
            </p:nvSpPr>
            <p:spPr>
              <a:xfrm rot="16991288" flipH="1">
                <a:off x="2140387" y="3955788"/>
                <a:ext cx="150167" cy="126951"/>
              </a:xfrm>
              <a:prstGeom prst="arc">
                <a:avLst>
                  <a:gd name="adj1" fmla="val 16777551"/>
                  <a:gd name="adj2" fmla="val 102717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7" name="Straight Connector 206"/>
              <p:cNvCxnSpPr/>
              <p:nvPr/>
            </p:nvCxnSpPr>
            <p:spPr>
              <a:xfrm flipH="1">
                <a:off x="2194705" y="3267820"/>
                <a:ext cx="3662" cy="7162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>
                <a:off x="2145856" y="3283818"/>
                <a:ext cx="6394" cy="7257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Arc 208"/>
              <p:cNvSpPr/>
              <p:nvPr/>
            </p:nvSpPr>
            <p:spPr>
              <a:xfrm>
                <a:off x="2212815" y="4025477"/>
                <a:ext cx="53023" cy="60448"/>
              </a:xfrm>
              <a:prstGeom prst="arc">
                <a:avLst>
                  <a:gd name="adj1" fmla="val 16200000"/>
                  <a:gd name="adj2" fmla="val 537517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Arc 209"/>
              <p:cNvSpPr/>
              <p:nvPr/>
            </p:nvSpPr>
            <p:spPr>
              <a:xfrm rot="16200000" flipH="1">
                <a:off x="2173796" y="3927427"/>
                <a:ext cx="117434" cy="78664"/>
              </a:xfrm>
              <a:prstGeom prst="arc">
                <a:avLst>
                  <a:gd name="adj1" fmla="val 16295685"/>
                  <a:gd name="adj2" fmla="val 137789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1" name="Straight Connector 170"/>
            <p:cNvCxnSpPr/>
            <p:nvPr/>
          </p:nvCxnSpPr>
          <p:spPr>
            <a:xfrm flipH="1">
              <a:off x="6918111" y="4643303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>
              <a:off x="6918111" y="4701066"/>
              <a:ext cx="132957" cy="48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173"/>
            <p:cNvGrpSpPr/>
            <p:nvPr/>
          </p:nvGrpSpPr>
          <p:grpSpPr>
            <a:xfrm>
              <a:off x="2906801" y="4809841"/>
              <a:ext cx="3584962" cy="1259563"/>
              <a:chOff x="2674332" y="1630956"/>
              <a:chExt cx="3584962" cy="1259563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2674332" y="2647020"/>
                <a:ext cx="654558" cy="243499"/>
                <a:chOff x="2674332" y="2647020"/>
                <a:chExt cx="654558" cy="243499"/>
              </a:xfrm>
            </p:grpSpPr>
            <p:sp>
              <p:nvSpPr>
                <p:cNvPr id="196" name="Oval 195"/>
                <p:cNvSpPr/>
                <p:nvPr/>
              </p:nvSpPr>
              <p:spPr>
                <a:xfrm>
                  <a:off x="2674332" y="284480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2958212" y="2752158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3224163" y="264702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3557795" y="2335198"/>
                <a:ext cx="654558" cy="243499"/>
                <a:chOff x="2674332" y="2647020"/>
                <a:chExt cx="654558" cy="243499"/>
              </a:xfrm>
            </p:grpSpPr>
            <p:sp>
              <p:nvSpPr>
                <p:cNvPr id="193" name="Oval 192"/>
                <p:cNvSpPr/>
                <p:nvPr/>
              </p:nvSpPr>
              <p:spPr>
                <a:xfrm>
                  <a:off x="2674332" y="284480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Oval 193"/>
                <p:cNvSpPr/>
                <p:nvPr/>
              </p:nvSpPr>
              <p:spPr>
                <a:xfrm>
                  <a:off x="2958212" y="2752158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3224163" y="264702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4445301" y="2039239"/>
                <a:ext cx="654558" cy="243499"/>
                <a:chOff x="2674332" y="2647020"/>
                <a:chExt cx="654558" cy="243499"/>
              </a:xfrm>
            </p:grpSpPr>
            <p:sp>
              <p:nvSpPr>
                <p:cNvPr id="190" name="Oval 189"/>
                <p:cNvSpPr/>
                <p:nvPr/>
              </p:nvSpPr>
              <p:spPr>
                <a:xfrm>
                  <a:off x="2674332" y="284480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Oval 190"/>
                <p:cNvSpPr/>
                <p:nvPr/>
              </p:nvSpPr>
              <p:spPr>
                <a:xfrm>
                  <a:off x="2958212" y="2752158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Oval 191"/>
                <p:cNvSpPr/>
                <p:nvPr/>
              </p:nvSpPr>
              <p:spPr>
                <a:xfrm>
                  <a:off x="3224163" y="2647020"/>
                  <a:ext cx="104727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6" name="Oval 185"/>
              <p:cNvSpPr/>
              <p:nvPr/>
            </p:nvSpPr>
            <p:spPr>
              <a:xfrm>
                <a:off x="5302924" y="1931725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5586804" y="1839083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5852755" y="1733945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6154567" y="1630956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6" name="Arc 225"/>
            <p:cNvSpPr/>
            <p:nvPr/>
          </p:nvSpPr>
          <p:spPr>
            <a:xfrm>
              <a:off x="7024807" y="4643303"/>
              <a:ext cx="45719" cy="58097"/>
            </a:xfrm>
            <a:prstGeom prst="arc">
              <a:avLst>
                <a:gd name="adj1" fmla="val 16200000"/>
                <a:gd name="adj2" fmla="val 537517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2835065" y="3579166"/>
            <a:ext cx="3584962" cy="1259563"/>
            <a:chOff x="2674332" y="1630956"/>
            <a:chExt cx="3584962" cy="1259563"/>
          </a:xfrm>
        </p:grpSpPr>
        <p:grpSp>
          <p:nvGrpSpPr>
            <p:cNvPr id="228" name="Group 227"/>
            <p:cNvGrpSpPr/>
            <p:nvPr/>
          </p:nvGrpSpPr>
          <p:grpSpPr>
            <a:xfrm>
              <a:off x="2674332" y="2647020"/>
              <a:ext cx="654558" cy="243499"/>
              <a:chOff x="2674332" y="2647020"/>
              <a:chExt cx="654558" cy="243499"/>
            </a:xfrm>
          </p:grpSpPr>
          <p:sp>
            <p:nvSpPr>
              <p:cNvPr id="241" name="Oval 240"/>
              <p:cNvSpPr/>
              <p:nvPr/>
            </p:nvSpPr>
            <p:spPr>
              <a:xfrm>
                <a:off x="2674332" y="284480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2958212" y="2752158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3224163" y="264702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3557795" y="2335198"/>
              <a:ext cx="654558" cy="243499"/>
              <a:chOff x="2674332" y="2647020"/>
              <a:chExt cx="654558" cy="243499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2674332" y="284480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2958212" y="2752158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224163" y="264702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0" name="Group 229"/>
            <p:cNvGrpSpPr/>
            <p:nvPr/>
          </p:nvGrpSpPr>
          <p:grpSpPr>
            <a:xfrm>
              <a:off x="4445301" y="2039239"/>
              <a:ext cx="654558" cy="243499"/>
              <a:chOff x="2674332" y="2647020"/>
              <a:chExt cx="654558" cy="243499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2674332" y="284480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2958212" y="2752158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3224163" y="2647020"/>
                <a:ext cx="104727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1" name="Oval 230"/>
            <p:cNvSpPr/>
            <p:nvPr/>
          </p:nvSpPr>
          <p:spPr>
            <a:xfrm>
              <a:off x="5302924" y="1931725"/>
              <a:ext cx="10472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5586804" y="1839083"/>
              <a:ext cx="10472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5852755" y="1733945"/>
              <a:ext cx="10472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6154567" y="1630956"/>
              <a:ext cx="104727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5" name="Arc 244"/>
          <p:cNvSpPr/>
          <p:nvPr/>
        </p:nvSpPr>
        <p:spPr>
          <a:xfrm>
            <a:off x="6472033" y="1557419"/>
            <a:ext cx="61591" cy="176526"/>
          </a:xfrm>
          <a:prstGeom prst="arc">
            <a:avLst>
              <a:gd name="adj1" fmla="val 16200000"/>
              <a:gd name="adj2" fmla="val 49609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Arc 245"/>
          <p:cNvSpPr/>
          <p:nvPr/>
        </p:nvSpPr>
        <p:spPr>
          <a:xfrm>
            <a:off x="6520684" y="2505637"/>
            <a:ext cx="61591" cy="176526"/>
          </a:xfrm>
          <a:prstGeom prst="arc">
            <a:avLst>
              <a:gd name="adj1" fmla="val 16200000"/>
              <a:gd name="adj2" fmla="val 49609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Arc 246"/>
          <p:cNvSpPr/>
          <p:nvPr/>
        </p:nvSpPr>
        <p:spPr>
          <a:xfrm>
            <a:off x="6533731" y="3535429"/>
            <a:ext cx="61591" cy="176526"/>
          </a:xfrm>
          <a:prstGeom prst="arc">
            <a:avLst>
              <a:gd name="adj1" fmla="val 16200000"/>
              <a:gd name="adj2" fmla="val 49609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Arc 247"/>
          <p:cNvSpPr/>
          <p:nvPr/>
        </p:nvSpPr>
        <p:spPr>
          <a:xfrm>
            <a:off x="6531583" y="4510508"/>
            <a:ext cx="61591" cy="176526"/>
          </a:xfrm>
          <a:prstGeom prst="arc">
            <a:avLst>
              <a:gd name="adj1" fmla="val 16200000"/>
              <a:gd name="adj2" fmla="val 49609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Straight Arrow Connector 251"/>
          <p:cNvCxnSpPr/>
          <p:nvPr/>
        </p:nvCxnSpPr>
        <p:spPr>
          <a:xfrm flipH="1">
            <a:off x="6251342" y="1839083"/>
            <a:ext cx="10638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7315200" y="1645682"/>
            <a:ext cx="164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Paip</a:t>
            </a:r>
            <a:r>
              <a:rPr lang="en-US" dirty="0" smtClean="0"/>
              <a:t> PVC </a:t>
            </a:r>
            <a:r>
              <a:rPr lang="el-GR" dirty="0" smtClean="0"/>
              <a:t>Φ</a:t>
            </a:r>
            <a:r>
              <a:rPr lang="en-US" dirty="0" smtClean="0"/>
              <a:t> 4”</a:t>
            </a:r>
            <a:endParaRPr lang="en-US" dirty="0"/>
          </a:p>
        </p:txBody>
      </p:sp>
      <p:cxnSp>
        <p:nvCxnSpPr>
          <p:cNvPr id="255" name="Straight Arrow Connector 254"/>
          <p:cNvCxnSpPr/>
          <p:nvPr/>
        </p:nvCxnSpPr>
        <p:spPr>
          <a:xfrm flipH="1">
            <a:off x="6971272" y="2916275"/>
            <a:ext cx="343928" cy="10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7315199" y="2718495"/>
            <a:ext cx="1646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Paip</a:t>
            </a:r>
            <a:r>
              <a:rPr lang="en-US" dirty="0" smtClean="0"/>
              <a:t> PVC </a:t>
            </a:r>
            <a:r>
              <a:rPr lang="el-GR" dirty="0" smtClean="0"/>
              <a:t>Φ</a:t>
            </a:r>
            <a:r>
              <a:rPr lang="en-US" dirty="0" smtClean="0"/>
              <a:t> 2”</a:t>
            </a:r>
            <a:endParaRPr lang="en-US" dirty="0"/>
          </a:p>
        </p:txBody>
      </p:sp>
      <p:cxnSp>
        <p:nvCxnSpPr>
          <p:cNvPr id="259" name="Straight Connector 258"/>
          <p:cNvCxnSpPr/>
          <p:nvPr/>
        </p:nvCxnSpPr>
        <p:spPr>
          <a:xfrm>
            <a:off x="2481627" y="6248400"/>
            <a:ext cx="0" cy="314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6630439" y="4743768"/>
            <a:ext cx="0" cy="314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V="1">
            <a:off x="2503922" y="4985241"/>
            <a:ext cx="4116750" cy="15108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 rot="20247201">
            <a:off x="4469030" y="5476160"/>
            <a:ext cx="5677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m</a:t>
            </a:r>
            <a:endParaRPr lang="en-US" dirty="0"/>
          </a:p>
        </p:txBody>
      </p:sp>
      <p:grpSp>
        <p:nvGrpSpPr>
          <p:cNvPr id="272" name="Group 271"/>
          <p:cNvGrpSpPr/>
          <p:nvPr/>
        </p:nvGrpSpPr>
        <p:grpSpPr>
          <a:xfrm>
            <a:off x="6681875" y="4962606"/>
            <a:ext cx="775691" cy="1425926"/>
            <a:chOff x="6865058" y="4816755"/>
            <a:chExt cx="775691" cy="1425926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6882741" y="5099904"/>
              <a:ext cx="0" cy="1046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7621994" y="4931856"/>
              <a:ext cx="0" cy="1046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Arc 268"/>
            <p:cNvSpPr/>
            <p:nvPr/>
          </p:nvSpPr>
          <p:spPr>
            <a:xfrm rot="20463466">
              <a:off x="6869404" y="5873681"/>
              <a:ext cx="771345" cy="369000"/>
            </a:xfrm>
            <a:prstGeom prst="arc">
              <a:avLst>
                <a:gd name="adj1" fmla="val 444888"/>
                <a:gd name="adj2" fmla="val 1114329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Arc 269"/>
            <p:cNvSpPr/>
            <p:nvPr/>
          </p:nvSpPr>
          <p:spPr>
            <a:xfrm rot="20463466">
              <a:off x="6869404" y="4816755"/>
              <a:ext cx="771345" cy="369000"/>
            </a:xfrm>
            <a:prstGeom prst="arc">
              <a:avLst>
                <a:gd name="adj1" fmla="val 444888"/>
                <a:gd name="adj2" fmla="val 1114329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Arc 270"/>
            <p:cNvSpPr/>
            <p:nvPr/>
          </p:nvSpPr>
          <p:spPr>
            <a:xfrm rot="20463466" flipH="1" flipV="1">
              <a:off x="6865058" y="4816755"/>
              <a:ext cx="771345" cy="369000"/>
            </a:xfrm>
            <a:prstGeom prst="arc">
              <a:avLst>
                <a:gd name="adj1" fmla="val 444888"/>
                <a:gd name="adj2" fmla="val 1114329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3" name="Straight Connector 272"/>
          <p:cNvCxnSpPr/>
          <p:nvPr/>
        </p:nvCxnSpPr>
        <p:spPr>
          <a:xfrm>
            <a:off x="6904157" y="4548086"/>
            <a:ext cx="0" cy="38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6956140" y="4522358"/>
            <a:ext cx="0" cy="38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Arc 277"/>
          <p:cNvSpPr/>
          <p:nvPr/>
        </p:nvSpPr>
        <p:spPr>
          <a:xfrm>
            <a:off x="6753489" y="4426959"/>
            <a:ext cx="203454" cy="184501"/>
          </a:xfrm>
          <a:prstGeom prst="arc">
            <a:avLst>
              <a:gd name="adj1" fmla="val 15173163"/>
              <a:gd name="adj2" fmla="val 215441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Arc 278"/>
          <p:cNvSpPr/>
          <p:nvPr/>
        </p:nvSpPr>
        <p:spPr>
          <a:xfrm>
            <a:off x="6796560" y="4480190"/>
            <a:ext cx="107801" cy="119971"/>
          </a:xfrm>
          <a:prstGeom prst="arc">
            <a:avLst>
              <a:gd name="adj1" fmla="val 15173163"/>
              <a:gd name="adj2" fmla="val 215441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Arc 279"/>
          <p:cNvSpPr/>
          <p:nvPr/>
        </p:nvSpPr>
        <p:spPr>
          <a:xfrm>
            <a:off x="6896767" y="4522020"/>
            <a:ext cx="58571" cy="45719"/>
          </a:xfrm>
          <a:prstGeom prst="arc">
            <a:avLst>
              <a:gd name="adj1" fmla="val 201872"/>
              <a:gd name="adj2" fmla="val 85326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Arc 280"/>
          <p:cNvSpPr/>
          <p:nvPr/>
        </p:nvSpPr>
        <p:spPr>
          <a:xfrm>
            <a:off x="6896501" y="4890472"/>
            <a:ext cx="58571" cy="45719"/>
          </a:xfrm>
          <a:prstGeom prst="arc">
            <a:avLst>
              <a:gd name="adj1" fmla="val 201872"/>
              <a:gd name="adj2" fmla="val 85326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7" name="Group 296"/>
          <p:cNvGrpSpPr/>
          <p:nvPr/>
        </p:nvGrpSpPr>
        <p:grpSpPr>
          <a:xfrm>
            <a:off x="6843427" y="6003872"/>
            <a:ext cx="399675" cy="310206"/>
            <a:chOff x="8343900" y="4900931"/>
            <a:chExt cx="1153927" cy="913315"/>
          </a:xfrm>
        </p:grpSpPr>
        <p:cxnSp>
          <p:nvCxnSpPr>
            <p:cNvPr id="284" name="Straight Connector 283"/>
            <p:cNvCxnSpPr/>
            <p:nvPr/>
          </p:nvCxnSpPr>
          <p:spPr>
            <a:xfrm flipV="1">
              <a:off x="8343900" y="4900931"/>
              <a:ext cx="618288" cy="3510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V="1">
              <a:off x="8875752" y="5053577"/>
              <a:ext cx="618288" cy="3510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H="1" flipV="1">
              <a:off x="8956212" y="4901379"/>
              <a:ext cx="522780" cy="1483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8353281" y="5256254"/>
              <a:ext cx="522780" cy="1483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H="1" flipV="1">
              <a:off x="8347305" y="5262126"/>
              <a:ext cx="5666" cy="409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 flipV="1">
              <a:off x="8353281" y="5665670"/>
              <a:ext cx="522780" cy="1483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 flipV="1">
              <a:off x="8874517" y="5404258"/>
              <a:ext cx="5666" cy="409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9488373" y="5053883"/>
              <a:ext cx="5666" cy="4099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V="1">
              <a:off x="8879539" y="5457017"/>
              <a:ext cx="618288" cy="3510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8" name="Straight Arrow Connector 297"/>
          <p:cNvCxnSpPr/>
          <p:nvPr/>
        </p:nvCxnSpPr>
        <p:spPr>
          <a:xfrm flipH="1">
            <a:off x="7294708" y="6108301"/>
            <a:ext cx="343928" cy="10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7635832" y="5890187"/>
            <a:ext cx="172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Pam aquarium</a:t>
            </a:r>
            <a:endParaRPr lang="en-US" dirty="0"/>
          </a:p>
        </p:txBody>
      </p:sp>
      <p:sp>
        <p:nvSpPr>
          <p:cNvPr id="300" name="Freeform 299"/>
          <p:cNvSpPr/>
          <p:nvPr/>
        </p:nvSpPr>
        <p:spPr>
          <a:xfrm>
            <a:off x="6837080" y="1463958"/>
            <a:ext cx="499307" cy="4590209"/>
          </a:xfrm>
          <a:custGeom>
            <a:avLst/>
            <a:gdLst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30306 w 705224"/>
              <a:gd name="connsiteY13" fmla="*/ 3520141 h 4739341"/>
              <a:gd name="connsiteX14" fmla="*/ 436283 w 705224"/>
              <a:gd name="connsiteY14" fmla="*/ 3484282 h 4739341"/>
              <a:gd name="connsiteX15" fmla="*/ 442259 w 705224"/>
              <a:gd name="connsiteY15" fmla="*/ 3454400 h 4739341"/>
              <a:gd name="connsiteX16" fmla="*/ 448236 w 705224"/>
              <a:gd name="connsiteY16" fmla="*/ 3400611 h 4739341"/>
              <a:gd name="connsiteX17" fmla="*/ 460189 w 705224"/>
              <a:gd name="connsiteY17" fmla="*/ 3346823 h 4739341"/>
              <a:gd name="connsiteX18" fmla="*/ 466165 w 705224"/>
              <a:gd name="connsiteY18" fmla="*/ 3310964 h 4739341"/>
              <a:gd name="connsiteX19" fmla="*/ 472142 w 705224"/>
              <a:gd name="connsiteY19" fmla="*/ 3233270 h 4739341"/>
              <a:gd name="connsiteX20" fmla="*/ 490071 w 705224"/>
              <a:gd name="connsiteY20" fmla="*/ 3161552 h 4739341"/>
              <a:gd name="connsiteX21" fmla="*/ 496047 w 705224"/>
              <a:gd name="connsiteY21" fmla="*/ 3065929 h 4739341"/>
              <a:gd name="connsiteX22" fmla="*/ 508000 w 705224"/>
              <a:gd name="connsiteY22" fmla="*/ 3018117 h 4739341"/>
              <a:gd name="connsiteX23" fmla="*/ 513977 w 705224"/>
              <a:gd name="connsiteY23" fmla="*/ 2988235 h 4739341"/>
              <a:gd name="connsiteX24" fmla="*/ 519953 w 705224"/>
              <a:gd name="connsiteY24" fmla="*/ 2587811 h 4739341"/>
              <a:gd name="connsiteX25" fmla="*/ 531906 w 705224"/>
              <a:gd name="connsiteY25" fmla="*/ 2510117 h 4739341"/>
              <a:gd name="connsiteX26" fmla="*/ 537883 w 705224"/>
              <a:gd name="connsiteY26" fmla="*/ 2420470 h 4739341"/>
              <a:gd name="connsiteX27" fmla="*/ 543859 w 705224"/>
              <a:gd name="connsiteY27" fmla="*/ 2277035 h 4739341"/>
              <a:gd name="connsiteX28" fmla="*/ 561789 w 705224"/>
              <a:gd name="connsiteY28" fmla="*/ 2097741 h 4739341"/>
              <a:gd name="connsiteX29" fmla="*/ 567765 w 705224"/>
              <a:gd name="connsiteY29" fmla="*/ 1906494 h 4739341"/>
              <a:gd name="connsiteX30" fmla="*/ 579718 w 705224"/>
              <a:gd name="connsiteY30" fmla="*/ 1870635 h 4739341"/>
              <a:gd name="connsiteX31" fmla="*/ 585695 w 705224"/>
              <a:gd name="connsiteY31" fmla="*/ 1780988 h 4739341"/>
              <a:gd name="connsiteX32" fmla="*/ 603624 w 705224"/>
              <a:gd name="connsiteY32" fmla="*/ 1601694 h 4739341"/>
              <a:gd name="connsiteX33" fmla="*/ 609600 w 705224"/>
              <a:gd name="connsiteY33" fmla="*/ 1524000 h 4739341"/>
              <a:gd name="connsiteX34" fmla="*/ 627530 w 705224"/>
              <a:gd name="connsiteY34" fmla="*/ 1267011 h 4739341"/>
              <a:gd name="connsiteX35" fmla="*/ 639483 w 705224"/>
              <a:gd name="connsiteY35" fmla="*/ 1177364 h 4739341"/>
              <a:gd name="connsiteX36" fmla="*/ 651436 w 705224"/>
              <a:gd name="connsiteY36" fmla="*/ 1016000 h 4739341"/>
              <a:gd name="connsiteX37" fmla="*/ 657412 w 705224"/>
              <a:gd name="connsiteY37" fmla="*/ 950258 h 4739341"/>
              <a:gd name="connsiteX38" fmla="*/ 663389 w 705224"/>
              <a:gd name="connsiteY38" fmla="*/ 872564 h 4739341"/>
              <a:gd name="connsiteX39" fmla="*/ 687295 w 705224"/>
              <a:gd name="connsiteY39" fmla="*/ 735105 h 4739341"/>
              <a:gd name="connsiteX40" fmla="*/ 699247 w 705224"/>
              <a:gd name="connsiteY40" fmla="*/ 639482 h 4739341"/>
              <a:gd name="connsiteX41" fmla="*/ 705224 w 705224"/>
              <a:gd name="connsiteY41" fmla="*/ 603623 h 4739341"/>
              <a:gd name="connsiteX42" fmla="*/ 699247 w 705224"/>
              <a:gd name="connsiteY42" fmla="*/ 161364 h 4739341"/>
              <a:gd name="connsiteX43" fmla="*/ 693271 w 705224"/>
              <a:gd name="connsiteY43" fmla="*/ 125505 h 4739341"/>
              <a:gd name="connsiteX44" fmla="*/ 675342 w 705224"/>
              <a:gd name="connsiteY44" fmla="*/ 107576 h 4739341"/>
              <a:gd name="connsiteX45" fmla="*/ 657412 w 705224"/>
              <a:gd name="connsiteY45" fmla="*/ 83670 h 4739341"/>
              <a:gd name="connsiteX46" fmla="*/ 645459 w 705224"/>
              <a:gd name="connsiteY46" fmla="*/ 65741 h 4739341"/>
              <a:gd name="connsiteX47" fmla="*/ 627530 w 705224"/>
              <a:gd name="connsiteY47" fmla="*/ 53788 h 4739341"/>
              <a:gd name="connsiteX48" fmla="*/ 609600 w 705224"/>
              <a:gd name="connsiteY48" fmla="*/ 35858 h 4739341"/>
              <a:gd name="connsiteX49" fmla="*/ 573742 w 705224"/>
              <a:gd name="connsiteY49" fmla="*/ 11952 h 4739341"/>
              <a:gd name="connsiteX50" fmla="*/ 502024 w 705224"/>
              <a:gd name="connsiteY50" fmla="*/ 0 h 4739341"/>
              <a:gd name="connsiteX51" fmla="*/ 358589 w 705224"/>
              <a:gd name="connsiteY51" fmla="*/ 11952 h 4739341"/>
              <a:gd name="connsiteX52" fmla="*/ 322730 w 705224"/>
              <a:gd name="connsiteY52" fmla="*/ 29882 h 4739341"/>
              <a:gd name="connsiteX53" fmla="*/ 280895 w 705224"/>
              <a:gd name="connsiteY53" fmla="*/ 41835 h 4739341"/>
              <a:gd name="connsiteX54" fmla="*/ 262965 w 705224"/>
              <a:gd name="connsiteY54" fmla="*/ 53788 h 4739341"/>
              <a:gd name="connsiteX55" fmla="*/ 209177 w 705224"/>
              <a:gd name="connsiteY55" fmla="*/ 71717 h 4739341"/>
              <a:gd name="connsiteX56" fmla="*/ 173318 w 705224"/>
              <a:gd name="connsiteY56" fmla="*/ 89647 h 4739341"/>
              <a:gd name="connsiteX57" fmla="*/ 119530 w 705224"/>
              <a:gd name="connsiteY57" fmla="*/ 107576 h 4739341"/>
              <a:gd name="connsiteX58" fmla="*/ 83671 w 705224"/>
              <a:gd name="connsiteY58" fmla="*/ 119529 h 4739341"/>
              <a:gd name="connsiteX59" fmla="*/ 65742 w 705224"/>
              <a:gd name="connsiteY59" fmla="*/ 125505 h 4739341"/>
              <a:gd name="connsiteX60" fmla="*/ 47812 w 705224"/>
              <a:gd name="connsiteY60" fmla="*/ 137458 h 4739341"/>
              <a:gd name="connsiteX61" fmla="*/ 11953 w 705224"/>
              <a:gd name="connsiteY61" fmla="*/ 149411 h 4739341"/>
              <a:gd name="connsiteX62" fmla="*/ 0 w 705224"/>
              <a:gd name="connsiteY62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30306 w 705224"/>
              <a:gd name="connsiteY13" fmla="*/ 3520141 h 4739341"/>
              <a:gd name="connsiteX14" fmla="*/ 436283 w 705224"/>
              <a:gd name="connsiteY14" fmla="*/ 3484282 h 4739341"/>
              <a:gd name="connsiteX15" fmla="*/ 442259 w 705224"/>
              <a:gd name="connsiteY15" fmla="*/ 3454400 h 4739341"/>
              <a:gd name="connsiteX16" fmla="*/ 448236 w 705224"/>
              <a:gd name="connsiteY16" fmla="*/ 3400611 h 4739341"/>
              <a:gd name="connsiteX17" fmla="*/ 460189 w 705224"/>
              <a:gd name="connsiteY17" fmla="*/ 3346823 h 4739341"/>
              <a:gd name="connsiteX18" fmla="*/ 466165 w 705224"/>
              <a:gd name="connsiteY18" fmla="*/ 3310964 h 4739341"/>
              <a:gd name="connsiteX19" fmla="*/ 472142 w 705224"/>
              <a:gd name="connsiteY19" fmla="*/ 3233270 h 4739341"/>
              <a:gd name="connsiteX20" fmla="*/ 490071 w 705224"/>
              <a:gd name="connsiteY20" fmla="*/ 3161552 h 4739341"/>
              <a:gd name="connsiteX21" fmla="*/ 496047 w 705224"/>
              <a:gd name="connsiteY21" fmla="*/ 3065929 h 4739341"/>
              <a:gd name="connsiteX22" fmla="*/ 508000 w 705224"/>
              <a:gd name="connsiteY22" fmla="*/ 3018117 h 4739341"/>
              <a:gd name="connsiteX23" fmla="*/ 519953 w 705224"/>
              <a:gd name="connsiteY23" fmla="*/ 2587811 h 4739341"/>
              <a:gd name="connsiteX24" fmla="*/ 531906 w 705224"/>
              <a:gd name="connsiteY24" fmla="*/ 2510117 h 4739341"/>
              <a:gd name="connsiteX25" fmla="*/ 537883 w 705224"/>
              <a:gd name="connsiteY25" fmla="*/ 2420470 h 4739341"/>
              <a:gd name="connsiteX26" fmla="*/ 543859 w 705224"/>
              <a:gd name="connsiteY26" fmla="*/ 2277035 h 4739341"/>
              <a:gd name="connsiteX27" fmla="*/ 561789 w 705224"/>
              <a:gd name="connsiteY27" fmla="*/ 2097741 h 4739341"/>
              <a:gd name="connsiteX28" fmla="*/ 567765 w 705224"/>
              <a:gd name="connsiteY28" fmla="*/ 1906494 h 4739341"/>
              <a:gd name="connsiteX29" fmla="*/ 579718 w 705224"/>
              <a:gd name="connsiteY29" fmla="*/ 1870635 h 4739341"/>
              <a:gd name="connsiteX30" fmla="*/ 585695 w 705224"/>
              <a:gd name="connsiteY30" fmla="*/ 1780988 h 4739341"/>
              <a:gd name="connsiteX31" fmla="*/ 603624 w 705224"/>
              <a:gd name="connsiteY31" fmla="*/ 1601694 h 4739341"/>
              <a:gd name="connsiteX32" fmla="*/ 609600 w 705224"/>
              <a:gd name="connsiteY32" fmla="*/ 1524000 h 4739341"/>
              <a:gd name="connsiteX33" fmla="*/ 627530 w 705224"/>
              <a:gd name="connsiteY33" fmla="*/ 1267011 h 4739341"/>
              <a:gd name="connsiteX34" fmla="*/ 639483 w 705224"/>
              <a:gd name="connsiteY34" fmla="*/ 1177364 h 4739341"/>
              <a:gd name="connsiteX35" fmla="*/ 651436 w 705224"/>
              <a:gd name="connsiteY35" fmla="*/ 1016000 h 4739341"/>
              <a:gd name="connsiteX36" fmla="*/ 657412 w 705224"/>
              <a:gd name="connsiteY36" fmla="*/ 950258 h 4739341"/>
              <a:gd name="connsiteX37" fmla="*/ 663389 w 705224"/>
              <a:gd name="connsiteY37" fmla="*/ 872564 h 4739341"/>
              <a:gd name="connsiteX38" fmla="*/ 687295 w 705224"/>
              <a:gd name="connsiteY38" fmla="*/ 735105 h 4739341"/>
              <a:gd name="connsiteX39" fmla="*/ 699247 w 705224"/>
              <a:gd name="connsiteY39" fmla="*/ 639482 h 4739341"/>
              <a:gd name="connsiteX40" fmla="*/ 705224 w 705224"/>
              <a:gd name="connsiteY40" fmla="*/ 603623 h 4739341"/>
              <a:gd name="connsiteX41" fmla="*/ 699247 w 705224"/>
              <a:gd name="connsiteY41" fmla="*/ 161364 h 4739341"/>
              <a:gd name="connsiteX42" fmla="*/ 693271 w 705224"/>
              <a:gd name="connsiteY42" fmla="*/ 125505 h 4739341"/>
              <a:gd name="connsiteX43" fmla="*/ 675342 w 705224"/>
              <a:gd name="connsiteY43" fmla="*/ 107576 h 4739341"/>
              <a:gd name="connsiteX44" fmla="*/ 657412 w 705224"/>
              <a:gd name="connsiteY44" fmla="*/ 83670 h 4739341"/>
              <a:gd name="connsiteX45" fmla="*/ 645459 w 705224"/>
              <a:gd name="connsiteY45" fmla="*/ 65741 h 4739341"/>
              <a:gd name="connsiteX46" fmla="*/ 627530 w 705224"/>
              <a:gd name="connsiteY46" fmla="*/ 53788 h 4739341"/>
              <a:gd name="connsiteX47" fmla="*/ 609600 w 705224"/>
              <a:gd name="connsiteY47" fmla="*/ 35858 h 4739341"/>
              <a:gd name="connsiteX48" fmla="*/ 573742 w 705224"/>
              <a:gd name="connsiteY48" fmla="*/ 11952 h 4739341"/>
              <a:gd name="connsiteX49" fmla="*/ 502024 w 705224"/>
              <a:gd name="connsiteY49" fmla="*/ 0 h 4739341"/>
              <a:gd name="connsiteX50" fmla="*/ 358589 w 705224"/>
              <a:gd name="connsiteY50" fmla="*/ 11952 h 4739341"/>
              <a:gd name="connsiteX51" fmla="*/ 322730 w 705224"/>
              <a:gd name="connsiteY51" fmla="*/ 29882 h 4739341"/>
              <a:gd name="connsiteX52" fmla="*/ 280895 w 705224"/>
              <a:gd name="connsiteY52" fmla="*/ 41835 h 4739341"/>
              <a:gd name="connsiteX53" fmla="*/ 262965 w 705224"/>
              <a:gd name="connsiteY53" fmla="*/ 53788 h 4739341"/>
              <a:gd name="connsiteX54" fmla="*/ 209177 w 705224"/>
              <a:gd name="connsiteY54" fmla="*/ 71717 h 4739341"/>
              <a:gd name="connsiteX55" fmla="*/ 173318 w 705224"/>
              <a:gd name="connsiteY55" fmla="*/ 89647 h 4739341"/>
              <a:gd name="connsiteX56" fmla="*/ 119530 w 705224"/>
              <a:gd name="connsiteY56" fmla="*/ 107576 h 4739341"/>
              <a:gd name="connsiteX57" fmla="*/ 83671 w 705224"/>
              <a:gd name="connsiteY57" fmla="*/ 119529 h 4739341"/>
              <a:gd name="connsiteX58" fmla="*/ 65742 w 705224"/>
              <a:gd name="connsiteY58" fmla="*/ 125505 h 4739341"/>
              <a:gd name="connsiteX59" fmla="*/ 47812 w 705224"/>
              <a:gd name="connsiteY59" fmla="*/ 137458 h 4739341"/>
              <a:gd name="connsiteX60" fmla="*/ 11953 w 705224"/>
              <a:gd name="connsiteY60" fmla="*/ 149411 h 4739341"/>
              <a:gd name="connsiteX61" fmla="*/ 0 w 705224"/>
              <a:gd name="connsiteY61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30306 w 705224"/>
              <a:gd name="connsiteY13" fmla="*/ 3520141 h 4739341"/>
              <a:gd name="connsiteX14" fmla="*/ 436283 w 705224"/>
              <a:gd name="connsiteY14" fmla="*/ 3484282 h 4739341"/>
              <a:gd name="connsiteX15" fmla="*/ 442259 w 705224"/>
              <a:gd name="connsiteY15" fmla="*/ 3454400 h 4739341"/>
              <a:gd name="connsiteX16" fmla="*/ 448236 w 705224"/>
              <a:gd name="connsiteY16" fmla="*/ 3400611 h 4739341"/>
              <a:gd name="connsiteX17" fmla="*/ 460189 w 705224"/>
              <a:gd name="connsiteY17" fmla="*/ 3346823 h 4739341"/>
              <a:gd name="connsiteX18" fmla="*/ 466165 w 705224"/>
              <a:gd name="connsiteY18" fmla="*/ 3310964 h 4739341"/>
              <a:gd name="connsiteX19" fmla="*/ 472142 w 705224"/>
              <a:gd name="connsiteY19" fmla="*/ 3233270 h 4739341"/>
              <a:gd name="connsiteX20" fmla="*/ 490071 w 705224"/>
              <a:gd name="connsiteY20" fmla="*/ 3161552 h 4739341"/>
              <a:gd name="connsiteX21" fmla="*/ 496047 w 705224"/>
              <a:gd name="connsiteY21" fmla="*/ 3065929 h 4739341"/>
              <a:gd name="connsiteX22" fmla="*/ 519953 w 705224"/>
              <a:gd name="connsiteY22" fmla="*/ 2587811 h 4739341"/>
              <a:gd name="connsiteX23" fmla="*/ 531906 w 705224"/>
              <a:gd name="connsiteY23" fmla="*/ 2510117 h 4739341"/>
              <a:gd name="connsiteX24" fmla="*/ 537883 w 705224"/>
              <a:gd name="connsiteY24" fmla="*/ 2420470 h 4739341"/>
              <a:gd name="connsiteX25" fmla="*/ 543859 w 705224"/>
              <a:gd name="connsiteY25" fmla="*/ 2277035 h 4739341"/>
              <a:gd name="connsiteX26" fmla="*/ 561789 w 705224"/>
              <a:gd name="connsiteY26" fmla="*/ 2097741 h 4739341"/>
              <a:gd name="connsiteX27" fmla="*/ 567765 w 705224"/>
              <a:gd name="connsiteY27" fmla="*/ 1906494 h 4739341"/>
              <a:gd name="connsiteX28" fmla="*/ 579718 w 705224"/>
              <a:gd name="connsiteY28" fmla="*/ 1870635 h 4739341"/>
              <a:gd name="connsiteX29" fmla="*/ 585695 w 705224"/>
              <a:gd name="connsiteY29" fmla="*/ 1780988 h 4739341"/>
              <a:gd name="connsiteX30" fmla="*/ 603624 w 705224"/>
              <a:gd name="connsiteY30" fmla="*/ 1601694 h 4739341"/>
              <a:gd name="connsiteX31" fmla="*/ 609600 w 705224"/>
              <a:gd name="connsiteY31" fmla="*/ 1524000 h 4739341"/>
              <a:gd name="connsiteX32" fmla="*/ 627530 w 705224"/>
              <a:gd name="connsiteY32" fmla="*/ 1267011 h 4739341"/>
              <a:gd name="connsiteX33" fmla="*/ 639483 w 705224"/>
              <a:gd name="connsiteY33" fmla="*/ 1177364 h 4739341"/>
              <a:gd name="connsiteX34" fmla="*/ 651436 w 705224"/>
              <a:gd name="connsiteY34" fmla="*/ 1016000 h 4739341"/>
              <a:gd name="connsiteX35" fmla="*/ 657412 w 705224"/>
              <a:gd name="connsiteY35" fmla="*/ 950258 h 4739341"/>
              <a:gd name="connsiteX36" fmla="*/ 663389 w 705224"/>
              <a:gd name="connsiteY36" fmla="*/ 872564 h 4739341"/>
              <a:gd name="connsiteX37" fmla="*/ 687295 w 705224"/>
              <a:gd name="connsiteY37" fmla="*/ 735105 h 4739341"/>
              <a:gd name="connsiteX38" fmla="*/ 699247 w 705224"/>
              <a:gd name="connsiteY38" fmla="*/ 639482 h 4739341"/>
              <a:gd name="connsiteX39" fmla="*/ 705224 w 705224"/>
              <a:gd name="connsiteY39" fmla="*/ 603623 h 4739341"/>
              <a:gd name="connsiteX40" fmla="*/ 699247 w 705224"/>
              <a:gd name="connsiteY40" fmla="*/ 161364 h 4739341"/>
              <a:gd name="connsiteX41" fmla="*/ 693271 w 705224"/>
              <a:gd name="connsiteY41" fmla="*/ 125505 h 4739341"/>
              <a:gd name="connsiteX42" fmla="*/ 675342 w 705224"/>
              <a:gd name="connsiteY42" fmla="*/ 107576 h 4739341"/>
              <a:gd name="connsiteX43" fmla="*/ 657412 w 705224"/>
              <a:gd name="connsiteY43" fmla="*/ 83670 h 4739341"/>
              <a:gd name="connsiteX44" fmla="*/ 645459 w 705224"/>
              <a:gd name="connsiteY44" fmla="*/ 65741 h 4739341"/>
              <a:gd name="connsiteX45" fmla="*/ 627530 w 705224"/>
              <a:gd name="connsiteY45" fmla="*/ 53788 h 4739341"/>
              <a:gd name="connsiteX46" fmla="*/ 609600 w 705224"/>
              <a:gd name="connsiteY46" fmla="*/ 35858 h 4739341"/>
              <a:gd name="connsiteX47" fmla="*/ 573742 w 705224"/>
              <a:gd name="connsiteY47" fmla="*/ 11952 h 4739341"/>
              <a:gd name="connsiteX48" fmla="*/ 502024 w 705224"/>
              <a:gd name="connsiteY48" fmla="*/ 0 h 4739341"/>
              <a:gd name="connsiteX49" fmla="*/ 358589 w 705224"/>
              <a:gd name="connsiteY49" fmla="*/ 11952 h 4739341"/>
              <a:gd name="connsiteX50" fmla="*/ 322730 w 705224"/>
              <a:gd name="connsiteY50" fmla="*/ 29882 h 4739341"/>
              <a:gd name="connsiteX51" fmla="*/ 280895 w 705224"/>
              <a:gd name="connsiteY51" fmla="*/ 41835 h 4739341"/>
              <a:gd name="connsiteX52" fmla="*/ 262965 w 705224"/>
              <a:gd name="connsiteY52" fmla="*/ 53788 h 4739341"/>
              <a:gd name="connsiteX53" fmla="*/ 209177 w 705224"/>
              <a:gd name="connsiteY53" fmla="*/ 71717 h 4739341"/>
              <a:gd name="connsiteX54" fmla="*/ 173318 w 705224"/>
              <a:gd name="connsiteY54" fmla="*/ 89647 h 4739341"/>
              <a:gd name="connsiteX55" fmla="*/ 119530 w 705224"/>
              <a:gd name="connsiteY55" fmla="*/ 107576 h 4739341"/>
              <a:gd name="connsiteX56" fmla="*/ 83671 w 705224"/>
              <a:gd name="connsiteY56" fmla="*/ 119529 h 4739341"/>
              <a:gd name="connsiteX57" fmla="*/ 65742 w 705224"/>
              <a:gd name="connsiteY57" fmla="*/ 125505 h 4739341"/>
              <a:gd name="connsiteX58" fmla="*/ 47812 w 705224"/>
              <a:gd name="connsiteY58" fmla="*/ 137458 h 4739341"/>
              <a:gd name="connsiteX59" fmla="*/ 11953 w 705224"/>
              <a:gd name="connsiteY59" fmla="*/ 149411 h 4739341"/>
              <a:gd name="connsiteX60" fmla="*/ 0 w 705224"/>
              <a:gd name="connsiteY60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30306 w 705224"/>
              <a:gd name="connsiteY13" fmla="*/ 3520141 h 4739341"/>
              <a:gd name="connsiteX14" fmla="*/ 436283 w 705224"/>
              <a:gd name="connsiteY14" fmla="*/ 3484282 h 4739341"/>
              <a:gd name="connsiteX15" fmla="*/ 442259 w 705224"/>
              <a:gd name="connsiteY15" fmla="*/ 3454400 h 4739341"/>
              <a:gd name="connsiteX16" fmla="*/ 448236 w 705224"/>
              <a:gd name="connsiteY16" fmla="*/ 3400611 h 4739341"/>
              <a:gd name="connsiteX17" fmla="*/ 460189 w 705224"/>
              <a:gd name="connsiteY17" fmla="*/ 3346823 h 4739341"/>
              <a:gd name="connsiteX18" fmla="*/ 466165 w 705224"/>
              <a:gd name="connsiteY18" fmla="*/ 3310964 h 4739341"/>
              <a:gd name="connsiteX19" fmla="*/ 472142 w 705224"/>
              <a:gd name="connsiteY19" fmla="*/ 3233270 h 4739341"/>
              <a:gd name="connsiteX20" fmla="*/ 490071 w 705224"/>
              <a:gd name="connsiteY20" fmla="*/ 3161552 h 4739341"/>
              <a:gd name="connsiteX21" fmla="*/ 496047 w 705224"/>
              <a:gd name="connsiteY21" fmla="*/ 3065929 h 4739341"/>
              <a:gd name="connsiteX22" fmla="*/ 519953 w 705224"/>
              <a:gd name="connsiteY22" fmla="*/ 2587811 h 4739341"/>
              <a:gd name="connsiteX23" fmla="*/ 531906 w 705224"/>
              <a:gd name="connsiteY23" fmla="*/ 2510117 h 4739341"/>
              <a:gd name="connsiteX24" fmla="*/ 537883 w 705224"/>
              <a:gd name="connsiteY24" fmla="*/ 2420470 h 4739341"/>
              <a:gd name="connsiteX25" fmla="*/ 543859 w 705224"/>
              <a:gd name="connsiteY25" fmla="*/ 2277035 h 4739341"/>
              <a:gd name="connsiteX26" fmla="*/ 561789 w 705224"/>
              <a:gd name="connsiteY26" fmla="*/ 2097741 h 4739341"/>
              <a:gd name="connsiteX27" fmla="*/ 567765 w 705224"/>
              <a:gd name="connsiteY27" fmla="*/ 1906494 h 4739341"/>
              <a:gd name="connsiteX28" fmla="*/ 585695 w 705224"/>
              <a:gd name="connsiteY28" fmla="*/ 1780988 h 4739341"/>
              <a:gd name="connsiteX29" fmla="*/ 603624 w 705224"/>
              <a:gd name="connsiteY29" fmla="*/ 1601694 h 4739341"/>
              <a:gd name="connsiteX30" fmla="*/ 609600 w 705224"/>
              <a:gd name="connsiteY30" fmla="*/ 1524000 h 4739341"/>
              <a:gd name="connsiteX31" fmla="*/ 627530 w 705224"/>
              <a:gd name="connsiteY31" fmla="*/ 1267011 h 4739341"/>
              <a:gd name="connsiteX32" fmla="*/ 639483 w 705224"/>
              <a:gd name="connsiteY32" fmla="*/ 1177364 h 4739341"/>
              <a:gd name="connsiteX33" fmla="*/ 651436 w 705224"/>
              <a:gd name="connsiteY33" fmla="*/ 1016000 h 4739341"/>
              <a:gd name="connsiteX34" fmla="*/ 657412 w 705224"/>
              <a:gd name="connsiteY34" fmla="*/ 950258 h 4739341"/>
              <a:gd name="connsiteX35" fmla="*/ 663389 w 705224"/>
              <a:gd name="connsiteY35" fmla="*/ 872564 h 4739341"/>
              <a:gd name="connsiteX36" fmla="*/ 687295 w 705224"/>
              <a:gd name="connsiteY36" fmla="*/ 735105 h 4739341"/>
              <a:gd name="connsiteX37" fmla="*/ 699247 w 705224"/>
              <a:gd name="connsiteY37" fmla="*/ 639482 h 4739341"/>
              <a:gd name="connsiteX38" fmla="*/ 705224 w 705224"/>
              <a:gd name="connsiteY38" fmla="*/ 603623 h 4739341"/>
              <a:gd name="connsiteX39" fmla="*/ 699247 w 705224"/>
              <a:gd name="connsiteY39" fmla="*/ 161364 h 4739341"/>
              <a:gd name="connsiteX40" fmla="*/ 693271 w 705224"/>
              <a:gd name="connsiteY40" fmla="*/ 125505 h 4739341"/>
              <a:gd name="connsiteX41" fmla="*/ 675342 w 705224"/>
              <a:gd name="connsiteY41" fmla="*/ 107576 h 4739341"/>
              <a:gd name="connsiteX42" fmla="*/ 657412 w 705224"/>
              <a:gd name="connsiteY42" fmla="*/ 83670 h 4739341"/>
              <a:gd name="connsiteX43" fmla="*/ 645459 w 705224"/>
              <a:gd name="connsiteY43" fmla="*/ 65741 h 4739341"/>
              <a:gd name="connsiteX44" fmla="*/ 627530 w 705224"/>
              <a:gd name="connsiteY44" fmla="*/ 53788 h 4739341"/>
              <a:gd name="connsiteX45" fmla="*/ 609600 w 705224"/>
              <a:gd name="connsiteY45" fmla="*/ 35858 h 4739341"/>
              <a:gd name="connsiteX46" fmla="*/ 573742 w 705224"/>
              <a:gd name="connsiteY46" fmla="*/ 11952 h 4739341"/>
              <a:gd name="connsiteX47" fmla="*/ 502024 w 705224"/>
              <a:gd name="connsiteY47" fmla="*/ 0 h 4739341"/>
              <a:gd name="connsiteX48" fmla="*/ 358589 w 705224"/>
              <a:gd name="connsiteY48" fmla="*/ 11952 h 4739341"/>
              <a:gd name="connsiteX49" fmla="*/ 322730 w 705224"/>
              <a:gd name="connsiteY49" fmla="*/ 29882 h 4739341"/>
              <a:gd name="connsiteX50" fmla="*/ 280895 w 705224"/>
              <a:gd name="connsiteY50" fmla="*/ 41835 h 4739341"/>
              <a:gd name="connsiteX51" fmla="*/ 262965 w 705224"/>
              <a:gd name="connsiteY51" fmla="*/ 53788 h 4739341"/>
              <a:gd name="connsiteX52" fmla="*/ 209177 w 705224"/>
              <a:gd name="connsiteY52" fmla="*/ 71717 h 4739341"/>
              <a:gd name="connsiteX53" fmla="*/ 173318 w 705224"/>
              <a:gd name="connsiteY53" fmla="*/ 89647 h 4739341"/>
              <a:gd name="connsiteX54" fmla="*/ 119530 w 705224"/>
              <a:gd name="connsiteY54" fmla="*/ 107576 h 4739341"/>
              <a:gd name="connsiteX55" fmla="*/ 83671 w 705224"/>
              <a:gd name="connsiteY55" fmla="*/ 119529 h 4739341"/>
              <a:gd name="connsiteX56" fmla="*/ 65742 w 705224"/>
              <a:gd name="connsiteY56" fmla="*/ 125505 h 4739341"/>
              <a:gd name="connsiteX57" fmla="*/ 47812 w 705224"/>
              <a:gd name="connsiteY57" fmla="*/ 137458 h 4739341"/>
              <a:gd name="connsiteX58" fmla="*/ 11953 w 705224"/>
              <a:gd name="connsiteY58" fmla="*/ 149411 h 4739341"/>
              <a:gd name="connsiteX59" fmla="*/ 0 w 705224"/>
              <a:gd name="connsiteY59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30306 w 705224"/>
              <a:gd name="connsiteY13" fmla="*/ 3520141 h 4739341"/>
              <a:gd name="connsiteX14" fmla="*/ 436283 w 705224"/>
              <a:gd name="connsiteY14" fmla="*/ 3484282 h 4739341"/>
              <a:gd name="connsiteX15" fmla="*/ 442259 w 705224"/>
              <a:gd name="connsiteY15" fmla="*/ 3454400 h 4739341"/>
              <a:gd name="connsiteX16" fmla="*/ 448236 w 705224"/>
              <a:gd name="connsiteY16" fmla="*/ 3400611 h 4739341"/>
              <a:gd name="connsiteX17" fmla="*/ 460189 w 705224"/>
              <a:gd name="connsiteY17" fmla="*/ 3346823 h 4739341"/>
              <a:gd name="connsiteX18" fmla="*/ 466165 w 705224"/>
              <a:gd name="connsiteY18" fmla="*/ 3310964 h 4739341"/>
              <a:gd name="connsiteX19" fmla="*/ 472142 w 705224"/>
              <a:gd name="connsiteY19" fmla="*/ 3233270 h 4739341"/>
              <a:gd name="connsiteX20" fmla="*/ 490071 w 705224"/>
              <a:gd name="connsiteY20" fmla="*/ 3161552 h 4739341"/>
              <a:gd name="connsiteX21" fmla="*/ 496047 w 705224"/>
              <a:gd name="connsiteY21" fmla="*/ 3065929 h 4739341"/>
              <a:gd name="connsiteX22" fmla="*/ 519953 w 705224"/>
              <a:gd name="connsiteY22" fmla="*/ 2587811 h 4739341"/>
              <a:gd name="connsiteX23" fmla="*/ 531906 w 705224"/>
              <a:gd name="connsiteY23" fmla="*/ 2510117 h 4739341"/>
              <a:gd name="connsiteX24" fmla="*/ 537883 w 705224"/>
              <a:gd name="connsiteY24" fmla="*/ 2420470 h 4739341"/>
              <a:gd name="connsiteX25" fmla="*/ 543859 w 705224"/>
              <a:gd name="connsiteY25" fmla="*/ 2277035 h 4739341"/>
              <a:gd name="connsiteX26" fmla="*/ 561789 w 705224"/>
              <a:gd name="connsiteY26" fmla="*/ 2097741 h 4739341"/>
              <a:gd name="connsiteX27" fmla="*/ 567765 w 705224"/>
              <a:gd name="connsiteY27" fmla="*/ 1906494 h 4739341"/>
              <a:gd name="connsiteX28" fmla="*/ 585695 w 705224"/>
              <a:gd name="connsiteY28" fmla="*/ 1780988 h 4739341"/>
              <a:gd name="connsiteX29" fmla="*/ 609600 w 705224"/>
              <a:gd name="connsiteY29" fmla="*/ 1524000 h 4739341"/>
              <a:gd name="connsiteX30" fmla="*/ 627530 w 705224"/>
              <a:gd name="connsiteY30" fmla="*/ 1267011 h 4739341"/>
              <a:gd name="connsiteX31" fmla="*/ 639483 w 705224"/>
              <a:gd name="connsiteY31" fmla="*/ 1177364 h 4739341"/>
              <a:gd name="connsiteX32" fmla="*/ 651436 w 705224"/>
              <a:gd name="connsiteY32" fmla="*/ 1016000 h 4739341"/>
              <a:gd name="connsiteX33" fmla="*/ 657412 w 705224"/>
              <a:gd name="connsiteY33" fmla="*/ 950258 h 4739341"/>
              <a:gd name="connsiteX34" fmla="*/ 663389 w 705224"/>
              <a:gd name="connsiteY34" fmla="*/ 872564 h 4739341"/>
              <a:gd name="connsiteX35" fmla="*/ 687295 w 705224"/>
              <a:gd name="connsiteY35" fmla="*/ 735105 h 4739341"/>
              <a:gd name="connsiteX36" fmla="*/ 699247 w 705224"/>
              <a:gd name="connsiteY36" fmla="*/ 639482 h 4739341"/>
              <a:gd name="connsiteX37" fmla="*/ 705224 w 705224"/>
              <a:gd name="connsiteY37" fmla="*/ 603623 h 4739341"/>
              <a:gd name="connsiteX38" fmla="*/ 699247 w 705224"/>
              <a:gd name="connsiteY38" fmla="*/ 161364 h 4739341"/>
              <a:gd name="connsiteX39" fmla="*/ 693271 w 705224"/>
              <a:gd name="connsiteY39" fmla="*/ 125505 h 4739341"/>
              <a:gd name="connsiteX40" fmla="*/ 675342 w 705224"/>
              <a:gd name="connsiteY40" fmla="*/ 107576 h 4739341"/>
              <a:gd name="connsiteX41" fmla="*/ 657412 w 705224"/>
              <a:gd name="connsiteY41" fmla="*/ 83670 h 4739341"/>
              <a:gd name="connsiteX42" fmla="*/ 645459 w 705224"/>
              <a:gd name="connsiteY42" fmla="*/ 65741 h 4739341"/>
              <a:gd name="connsiteX43" fmla="*/ 627530 w 705224"/>
              <a:gd name="connsiteY43" fmla="*/ 53788 h 4739341"/>
              <a:gd name="connsiteX44" fmla="*/ 609600 w 705224"/>
              <a:gd name="connsiteY44" fmla="*/ 35858 h 4739341"/>
              <a:gd name="connsiteX45" fmla="*/ 573742 w 705224"/>
              <a:gd name="connsiteY45" fmla="*/ 11952 h 4739341"/>
              <a:gd name="connsiteX46" fmla="*/ 502024 w 705224"/>
              <a:gd name="connsiteY46" fmla="*/ 0 h 4739341"/>
              <a:gd name="connsiteX47" fmla="*/ 358589 w 705224"/>
              <a:gd name="connsiteY47" fmla="*/ 11952 h 4739341"/>
              <a:gd name="connsiteX48" fmla="*/ 322730 w 705224"/>
              <a:gd name="connsiteY48" fmla="*/ 29882 h 4739341"/>
              <a:gd name="connsiteX49" fmla="*/ 280895 w 705224"/>
              <a:gd name="connsiteY49" fmla="*/ 41835 h 4739341"/>
              <a:gd name="connsiteX50" fmla="*/ 262965 w 705224"/>
              <a:gd name="connsiteY50" fmla="*/ 53788 h 4739341"/>
              <a:gd name="connsiteX51" fmla="*/ 209177 w 705224"/>
              <a:gd name="connsiteY51" fmla="*/ 71717 h 4739341"/>
              <a:gd name="connsiteX52" fmla="*/ 173318 w 705224"/>
              <a:gd name="connsiteY52" fmla="*/ 89647 h 4739341"/>
              <a:gd name="connsiteX53" fmla="*/ 119530 w 705224"/>
              <a:gd name="connsiteY53" fmla="*/ 107576 h 4739341"/>
              <a:gd name="connsiteX54" fmla="*/ 83671 w 705224"/>
              <a:gd name="connsiteY54" fmla="*/ 119529 h 4739341"/>
              <a:gd name="connsiteX55" fmla="*/ 65742 w 705224"/>
              <a:gd name="connsiteY55" fmla="*/ 125505 h 4739341"/>
              <a:gd name="connsiteX56" fmla="*/ 47812 w 705224"/>
              <a:gd name="connsiteY56" fmla="*/ 137458 h 4739341"/>
              <a:gd name="connsiteX57" fmla="*/ 11953 w 705224"/>
              <a:gd name="connsiteY57" fmla="*/ 149411 h 4739341"/>
              <a:gd name="connsiteX58" fmla="*/ 0 w 705224"/>
              <a:gd name="connsiteY58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30306 w 705224"/>
              <a:gd name="connsiteY13" fmla="*/ 3520141 h 4739341"/>
              <a:gd name="connsiteX14" fmla="*/ 436283 w 705224"/>
              <a:gd name="connsiteY14" fmla="*/ 3484282 h 4739341"/>
              <a:gd name="connsiteX15" fmla="*/ 442259 w 705224"/>
              <a:gd name="connsiteY15" fmla="*/ 3454400 h 4739341"/>
              <a:gd name="connsiteX16" fmla="*/ 448236 w 705224"/>
              <a:gd name="connsiteY16" fmla="*/ 3400611 h 4739341"/>
              <a:gd name="connsiteX17" fmla="*/ 460189 w 705224"/>
              <a:gd name="connsiteY17" fmla="*/ 3346823 h 4739341"/>
              <a:gd name="connsiteX18" fmla="*/ 466165 w 705224"/>
              <a:gd name="connsiteY18" fmla="*/ 3310964 h 4739341"/>
              <a:gd name="connsiteX19" fmla="*/ 472142 w 705224"/>
              <a:gd name="connsiteY19" fmla="*/ 3233270 h 4739341"/>
              <a:gd name="connsiteX20" fmla="*/ 490071 w 705224"/>
              <a:gd name="connsiteY20" fmla="*/ 3161552 h 4739341"/>
              <a:gd name="connsiteX21" fmla="*/ 496047 w 705224"/>
              <a:gd name="connsiteY21" fmla="*/ 3065929 h 4739341"/>
              <a:gd name="connsiteX22" fmla="*/ 519953 w 705224"/>
              <a:gd name="connsiteY22" fmla="*/ 2587811 h 4739341"/>
              <a:gd name="connsiteX23" fmla="*/ 531906 w 705224"/>
              <a:gd name="connsiteY23" fmla="*/ 2510117 h 4739341"/>
              <a:gd name="connsiteX24" fmla="*/ 537883 w 705224"/>
              <a:gd name="connsiteY24" fmla="*/ 2420470 h 4739341"/>
              <a:gd name="connsiteX25" fmla="*/ 543859 w 705224"/>
              <a:gd name="connsiteY25" fmla="*/ 2277035 h 4739341"/>
              <a:gd name="connsiteX26" fmla="*/ 561789 w 705224"/>
              <a:gd name="connsiteY26" fmla="*/ 2097741 h 4739341"/>
              <a:gd name="connsiteX27" fmla="*/ 567765 w 705224"/>
              <a:gd name="connsiteY27" fmla="*/ 1906494 h 4739341"/>
              <a:gd name="connsiteX28" fmla="*/ 585695 w 705224"/>
              <a:gd name="connsiteY28" fmla="*/ 1780988 h 4739341"/>
              <a:gd name="connsiteX29" fmla="*/ 609600 w 705224"/>
              <a:gd name="connsiteY29" fmla="*/ 1524000 h 4739341"/>
              <a:gd name="connsiteX30" fmla="*/ 627530 w 705224"/>
              <a:gd name="connsiteY30" fmla="*/ 1267011 h 4739341"/>
              <a:gd name="connsiteX31" fmla="*/ 651436 w 705224"/>
              <a:gd name="connsiteY31" fmla="*/ 1016000 h 4739341"/>
              <a:gd name="connsiteX32" fmla="*/ 657412 w 705224"/>
              <a:gd name="connsiteY32" fmla="*/ 950258 h 4739341"/>
              <a:gd name="connsiteX33" fmla="*/ 663389 w 705224"/>
              <a:gd name="connsiteY33" fmla="*/ 872564 h 4739341"/>
              <a:gd name="connsiteX34" fmla="*/ 687295 w 705224"/>
              <a:gd name="connsiteY34" fmla="*/ 735105 h 4739341"/>
              <a:gd name="connsiteX35" fmla="*/ 699247 w 705224"/>
              <a:gd name="connsiteY35" fmla="*/ 639482 h 4739341"/>
              <a:gd name="connsiteX36" fmla="*/ 705224 w 705224"/>
              <a:gd name="connsiteY36" fmla="*/ 603623 h 4739341"/>
              <a:gd name="connsiteX37" fmla="*/ 699247 w 705224"/>
              <a:gd name="connsiteY37" fmla="*/ 161364 h 4739341"/>
              <a:gd name="connsiteX38" fmla="*/ 693271 w 705224"/>
              <a:gd name="connsiteY38" fmla="*/ 125505 h 4739341"/>
              <a:gd name="connsiteX39" fmla="*/ 675342 w 705224"/>
              <a:gd name="connsiteY39" fmla="*/ 107576 h 4739341"/>
              <a:gd name="connsiteX40" fmla="*/ 657412 w 705224"/>
              <a:gd name="connsiteY40" fmla="*/ 83670 h 4739341"/>
              <a:gd name="connsiteX41" fmla="*/ 645459 w 705224"/>
              <a:gd name="connsiteY41" fmla="*/ 65741 h 4739341"/>
              <a:gd name="connsiteX42" fmla="*/ 627530 w 705224"/>
              <a:gd name="connsiteY42" fmla="*/ 53788 h 4739341"/>
              <a:gd name="connsiteX43" fmla="*/ 609600 w 705224"/>
              <a:gd name="connsiteY43" fmla="*/ 35858 h 4739341"/>
              <a:gd name="connsiteX44" fmla="*/ 573742 w 705224"/>
              <a:gd name="connsiteY44" fmla="*/ 11952 h 4739341"/>
              <a:gd name="connsiteX45" fmla="*/ 502024 w 705224"/>
              <a:gd name="connsiteY45" fmla="*/ 0 h 4739341"/>
              <a:gd name="connsiteX46" fmla="*/ 358589 w 705224"/>
              <a:gd name="connsiteY46" fmla="*/ 11952 h 4739341"/>
              <a:gd name="connsiteX47" fmla="*/ 322730 w 705224"/>
              <a:gd name="connsiteY47" fmla="*/ 29882 h 4739341"/>
              <a:gd name="connsiteX48" fmla="*/ 280895 w 705224"/>
              <a:gd name="connsiteY48" fmla="*/ 41835 h 4739341"/>
              <a:gd name="connsiteX49" fmla="*/ 262965 w 705224"/>
              <a:gd name="connsiteY49" fmla="*/ 53788 h 4739341"/>
              <a:gd name="connsiteX50" fmla="*/ 209177 w 705224"/>
              <a:gd name="connsiteY50" fmla="*/ 71717 h 4739341"/>
              <a:gd name="connsiteX51" fmla="*/ 173318 w 705224"/>
              <a:gd name="connsiteY51" fmla="*/ 89647 h 4739341"/>
              <a:gd name="connsiteX52" fmla="*/ 119530 w 705224"/>
              <a:gd name="connsiteY52" fmla="*/ 107576 h 4739341"/>
              <a:gd name="connsiteX53" fmla="*/ 83671 w 705224"/>
              <a:gd name="connsiteY53" fmla="*/ 119529 h 4739341"/>
              <a:gd name="connsiteX54" fmla="*/ 65742 w 705224"/>
              <a:gd name="connsiteY54" fmla="*/ 125505 h 4739341"/>
              <a:gd name="connsiteX55" fmla="*/ 47812 w 705224"/>
              <a:gd name="connsiteY55" fmla="*/ 137458 h 4739341"/>
              <a:gd name="connsiteX56" fmla="*/ 11953 w 705224"/>
              <a:gd name="connsiteY56" fmla="*/ 149411 h 4739341"/>
              <a:gd name="connsiteX57" fmla="*/ 0 w 705224"/>
              <a:gd name="connsiteY57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30306 w 705224"/>
              <a:gd name="connsiteY13" fmla="*/ 3520141 h 4739341"/>
              <a:gd name="connsiteX14" fmla="*/ 436283 w 705224"/>
              <a:gd name="connsiteY14" fmla="*/ 3484282 h 4739341"/>
              <a:gd name="connsiteX15" fmla="*/ 442259 w 705224"/>
              <a:gd name="connsiteY15" fmla="*/ 3454400 h 4739341"/>
              <a:gd name="connsiteX16" fmla="*/ 448236 w 705224"/>
              <a:gd name="connsiteY16" fmla="*/ 3400611 h 4739341"/>
              <a:gd name="connsiteX17" fmla="*/ 460189 w 705224"/>
              <a:gd name="connsiteY17" fmla="*/ 3346823 h 4739341"/>
              <a:gd name="connsiteX18" fmla="*/ 466165 w 705224"/>
              <a:gd name="connsiteY18" fmla="*/ 3310964 h 4739341"/>
              <a:gd name="connsiteX19" fmla="*/ 472142 w 705224"/>
              <a:gd name="connsiteY19" fmla="*/ 3233270 h 4739341"/>
              <a:gd name="connsiteX20" fmla="*/ 490071 w 705224"/>
              <a:gd name="connsiteY20" fmla="*/ 3161552 h 4739341"/>
              <a:gd name="connsiteX21" fmla="*/ 496047 w 705224"/>
              <a:gd name="connsiteY21" fmla="*/ 3065929 h 4739341"/>
              <a:gd name="connsiteX22" fmla="*/ 519953 w 705224"/>
              <a:gd name="connsiteY22" fmla="*/ 2587811 h 4739341"/>
              <a:gd name="connsiteX23" fmla="*/ 531906 w 705224"/>
              <a:gd name="connsiteY23" fmla="*/ 2510117 h 4739341"/>
              <a:gd name="connsiteX24" fmla="*/ 537883 w 705224"/>
              <a:gd name="connsiteY24" fmla="*/ 2420470 h 4739341"/>
              <a:gd name="connsiteX25" fmla="*/ 543859 w 705224"/>
              <a:gd name="connsiteY25" fmla="*/ 2277035 h 4739341"/>
              <a:gd name="connsiteX26" fmla="*/ 561789 w 705224"/>
              <a:gd name="connsiteY26" fmla="*/ 2097741 h 4739341"/>
              <a:gd name="connsiteX27" fmla="*/ 567765 w 705224"/>
              <a:gd name="connsiteY27" fmla="*/ 1906494 h 4739341"/>
              <a:gd name="connsiteX28" fmla="*/ 585695 w 705224"/>
              <a:gd name="connsiteY28" fmla="*/ 1780988 h 4739341"/>
              <a:gd name="connsiteX29" fmla="*/ 609600 w 705224"/>
              <a:gd name="connsiteY29" fmla="*/ 1524000 h 4739341"/>
              <a:gd name="connsiteX30" fmla="*/ 627530 w 705224"/>
              <a:gd name="connsiteY30" fmla="*/ 1267011 h 4739341"/>
              <a:gd name="connsiteX31" fmla="*/ 651436 w 705224"/>
              <a:gd name="connsiteY31" fmla="*/ 1016000 h 4739341"/>
              <a:gd name="connsiteX32" fmla="*/ 663389 w 705224"/>
              <a:gd name="connsiteY32" fmla="*/ 872564 h 4739341"/>
              <a:gd name="connsiteX33" fmla="*/ 687295 w 705224"/>
              <a:gd name="connsiteY33" fmla="*/ 735105 h 4739341"/>
              <a:gd name="connsiteX34" fmla="*/ 699247 w 705224"/>
              <a:gd name="connsiteY34" fmla="*/ 639482 h 4739341"/>
              <a:gd name="connsiteX35" fmla="*/ 705224 w 705224"/>
              <a:gd name="connsiteY35" fmla="*/ 603623 h 4739341"/>
              <a:gd name="connsiteX36" fmla="*/ 699247 w 705224"/>
              <a:gd name="connsiteY36" fmla="*/ 161364 h 4739341"/>
              <a:gd name="connsiteX37" fmla="*/ 693271 w 705224"/>
              <a:gd name="connsiteY37" fmla="*/ 125505 h 4739341"/>
              <a:gd name="connsiteX38" fmla="*/ 675342 w 705224"/>
              <a:gd name="connsiteY38" fmla="*/ 107576 h 4739341"/>
              <a:gd name="connsiteX39" fmla="*/ 657412 w 705224"/>
              <a:gd name="connsiteY39" fmla="*/ 83670 h 4739341"/>
              <a:gd name="connsiteX40" fmla="*/ 645459 w 705224"/>
              <a:gd name="connsiteY40" fmla="*/ 65741 h 4739341"/>
              <a:gd name="connsiteX41" fmla="*/ 627530 w 705224"/>
              <a:gd name="connsiteY41" fmla="*/ 53788 h 4739341"/>
              <a:gd name="connsiteX42" fmla="*/ 609600 w 705224"/>
              <a:gd name="connsiteY42" fmla="*/ 35858 h 4739341"/>
              <a:gd name="connsiteX43" fmla="*/ 573742 w 705224"/>
              <a:gd name="connsiteY43" fmla="*/ 11952 h 4739341"/>
              <a:gd name="connsiteX44" fmla="*/ 502024 w 705224"/>
              <a:gd name="connsiteY44" fmla="*/ 0 h 4739341"/>
              <a:gd name="connsiteX45" fmla="*/ 358589 w 705224"/>
              <a:gd name="connsiteY45" fmla="*/ 11952 h 4739341"/>
              <a:gd name="connsiteX46" fmla="*/ 322730 w 705224"/>
              <a:gd name="connsiteY46" fmla="*/ 29882 h 4739341"/>
              <a:gd name="connsiteX47" fmla="*/ 280895 w 705224"/>
              <a:gd name="connsiteY47" fmla="*/ 41835 h 4739341"/>
              <a:gd name="connsiteX48" fmla="*/ 262965 w 705224"/>
              <a:gd name="connsiteY48" fmla="*/ 53788 h 4739341"/>
              <a:gd name="connsiteX49" fmla="*/ 209177 w 705224"/>
              <a:gd name="connsiteY49" fmla="*/ 71717 h 4739341"/>
              <a:gd name="connsiteX50" fmla="*/ 173318 w 705224"/>
              <a:gd name="connsiteY50" fmla="*/ 89647 h 4739341"/>
              <a:gd name="connsiteX51" fmla="*/ 119530 w 705224"/>
              <a:gd name="connsiteY51" fmla="*/ 107576 h 4739341"/>
              <a:gd name="connsiteX52" fmla="*/ 83671 w 705224"/>
              <a:gd name="connsiteY52" fmla="*/ 119529 h 4739341"/>
              <a:gd name="connsiteX53" fmla="*/ 65742 w 705224"/>
              <a:gd name="connsiteY53" fmla="*/ 125505 h 4739341"/>
              <a:gd name="connsiteX54" fmla="*/ 47812 w 705224"/>
              <a:gd name="connsiteY54" fmla="*/ 137458 h 4739341"/>
              <a:gd name="connsiteX55" fmla="*/ 11953 w 705224"/>
              <a:gd name="connsiteY55" fmla="*/ 149411 h 4739341"/>
              <a:gd name="connsiteX56" fmla="*/ 0 w 705224"/>
              <a:gd name="connsiteY56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30306 w 705224"/>
              <a:gd name="connsiteY13" fmla="*/ 3520141 h 4739341"/>
              <a:gd name="connsiteX14" fmla="*/ 436283 w 705224"/>
              <a:gd name="connsiteY14" fmla="*/ 3484282 h 4739341"/>
              <a:gd name="connsiteX15" fmla="*/ 442259 w 705224"/>
              <a:gd name="connsiteY15" fmla="*/ 3454400 h 4739341"/>
              <a:gd name="connsiteX16" fmla="*/ 448236 w 705224"/>
              <a:gd name="connsiteY16" fmla="*/ 3400611 h 4739341"/>
              <a:gd name="connsiteX17" fmla="*/ 460189 w 705224"/>
              <a:gd name="connsiteY17" fmla="*/ 3346823 h 4739341"/>
              <a:gd name="connsiteX18" fmla="*/ 466165 w 705224"/>
              <a:gd name="connsiteY18" fmla="*/ 3310964 h 4739341"/>
              <a:gd name="connsiteX19" fmla="*/ 472142 w 705224"/>
              <a:gd name="connsiteY19" fmla="*/ 3233270 h 4739341"/>
              <a:gd name="connsiteX20" fmla="*/ 490071 w 705224"/>
              <a:gd name="connsiteY20" fmla="*/ 3161552 h 4739341"/>
              <a:gd name="connsiteX21" fmla="*/ 496047 w 705224"/>
              <a:gd name="connsiteY21" fmla="*/ 3065929 h 4739341"/>
              <a:gd name="connsiteX22" fmla="*/ 519953 w 705224"/>
              <a:gd name="connsiteY22" fmla="*/ 2587811 h 4739341"/>
              <a:gd name="connsiteX23" fmla="*/ 531906 w 705224"/>
              <a:gd name="connsiteY23" fmla="*/ 2510117 h 4739341"/>
              <a:gd name="connsiteX24" fmla="*/ 537883 w 705224"/>
              <a:gd name="connsiteY24" fmla="*/ 2420470 h 4739341"/>
              <a:gd name="connsiteX25" fmla="*/ 543859 w 705224"/>
              <a:gd name="connsiteY25" fmla="*/ 2277035 h 4739341"/>
              <a:gd name="connsiteX26" fmla="*/ 561789 w 705224"/>
              <a:gd name="connsiteY26" fmla="*/ 2097741 h 4739341"/>
              <a:gd name="connsiteX27" fmla="*/ 567765 w 705224"/>
              <a:gd name="connsiteY27" fmla="*/ 1906494 h 4739341"/>
              <a:gd name="connsiteX28" fmla="*/ 585695 w 705224"/>
              <a:gd name="connsiteY28" fmla="*/ 1780988 h 4739341"/>
              <a:gd name="connsiteX29" fmla="*/ 609600 w 705224"/>
              <a:gd name="connsiteY29" fmla="*/ 1524000 h 4739341"/>
              <a:gd name="connsiteX30" fmla="*/ 627530 w 705224"/>
              <a:gd name="connsiteY30" fmla="*/ 1267011 h 4739341"/>
              <a:gd name="connsiteX31" fmla="*/ 651436 w 705224"/>
              <a:gd name="connsiteY31" fmla="*/ 1016000 h 4739341"/>
              <a:gd name="connsiteX32" fmla="*/ 663389 w 705224"/>
              <a:gd name="connsiteY32" fmla="*/ 872564 h 4739341"/>
              <a:gd name="connsiteX33" fmla="*/ 687295 w 705224"/>
              <a:gd name="connsiteY33" fmla="*/ 735105 h 4739341"/>
              <a:gd name="connsiteX34" fmla="*/ 705224 w 705224"/>
              <a:gd name="connsiteY34" fmla="*/ 603623 h 4739341"/>
              <a:gd name="connsiteX35" fmla="*/ 699247 w 705224"/>
              <a:gd name="connsiteY35" fmla="*/ 161364 h 4739341"/>
              <a:gd name="connsiteX36" fmla="*/ 693271 w 705224"/>
              <a:gd name="connsiteY36" fmla="*/ 125505 h 4739341"/>
              <a:gd name="connsiteX37" fmla="*/ 675342 w 705224"/>
              <a:gd name="connsiteY37" fmla="*/ 107576 h 4739341"/>
              <a:gd name="connsiteX38" fmla="*/ 657412 w 705224"/>
              <a:gd name="connsiteY38" fmla="*/ 83670 h 4739341"/>
              <a:gd name="connsiteX39" fmla="*/ 645459 w 705224"/>
              <a:gd name="connsiteY39" fmla="*/ 65741 h 4739341"/>
              <a:gd name="connsiteX40" fmla="*/ 627530 w 705224"/>
              <a:gd name="connsiteY40" fmla="*/ 53788 h 4739341"/>
              <a:gd name="connsiteX41" fmla="*/ 609600 w 705224"/>
              <a:gd name="connsiteY41" fmla="*/ 35858 h 4739341"/>
              <a:gd name="connsiteX42" fmla="*/ 573742 w 705224"/>
              <a:gd name="connsiteY42" fmla="*/ 11952 h 4739341"/>
              <a:gd name="connsiteX43" fmla="*/ 502024 w 705224"/>
              <a:gd name="connsiteY43" fmla="*/ 0 h 4739341"/>
              <a:gd name="connsiteX44" fmla="*/ 358589 w 705224"/>
              <a:gd name="connsiteY44" fmla="*/ 11952 h 4739341"/>
              <a:gd name="connsiteX45" fmla="*/ 322730 w 705224"/>
              <a:gd name="connsiteY45" fmla="*/ 29882 h 4739341"/>
              <a:gd name="connsiteX46" fmla="*/ 280895 w 705224"/>
              <a:gd name="connsiteY46" fmla="*/ 41835 h 4739341"/>
              <a:gd name="connsiteX47" fmla="*/ 262965 w 705224"/>
              <a:gd name="connsiteY47" fmla="*/ 53788 h 4739341"/>
              <a:gd name="connsiteX48" fmla="*/ 209177 w 705224"/>
              <a:gd name="connsiteY48" fmla="*/ 71717 h 4739341"/>
              <a:gd name="connsiteX49" fmla="*/ 173318 w 705224"/>
              <a:gd name="connsiteY49" fmla="*/ 89647 h 4739341"/>
              <a:gd name="connsiteX50" fmla="*/ 119530 w 705224"/>
              <a:gd name="connsiteY50" fmla="*/ 107576 h 4739341"/>
              <a:gd name="connsiteX51" fmla="*/ 83671 w 705224"/>
              <a:gd name="connsiteY51" fmla="*/ 119529 h 4739341"/>
              <a:gd name="connsiteX52" fmla="*/ 65742 w 705224"/>
              <a:gd name="connsiteY52" fmla="*/ 125505 h 4739341"/>
              <a:gd name="connsiteX53" fmla="*/ 47812 w 705224"/>
              <a:gd name="connsiteY53" fmla="*/ 137458 h 4739341"/>
              <a:gd name="connsiteX54" fmla="*/ 11953 w 705224"/>
              <a:gd name="connsiteY54" fmla="*/ 149411 h 4739341"/>
              <a:gd name="connsiteX55" fmla="*/ 0 w 705224"/>
              <a:gd name="connsiteY55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30306 w 705224"/>
              <a:gd name="connsiteY13" fmla="*/ 3520141 h 4739341"/>
              <a:gd name="connsiteX14" fmla="*/ 436283 w 705224"/>
              <a:gd name="connsiteY14" fmla="*/ 3484282 h 4739341"/>
              <a:gd name="connsiteX15" fmla="*/ 448236 w 705224"/>
              <a:gd name="connsiteY15" fmla="*/ 3400611 h 4739341"/>
              <a:gd name="connsiteX16" fmla="*/ 460189 w 705224"/>
              <a:gd name="connsiteY16" fmla="*/ 3346823 h 4739341"/>
              <a:gd name="connsiteX17" fmla="*/ 466165 w 705224"/>
              <a:gd name="connsiteY17" fmla="*/ 3310964 h 4739341"/>
              <a:gd name="connsiteX18" fmla="*/ 472142 w 705224"/>
              <a:gd name="connsiteY18" fmla="*/ 3233270 h 4739341"/>
              <a:gd name="connsiteX19" fmla="*/ 490071 w 705224"/>
              <a:gd name="connsiteY19" fmla="*/ 3161552 h 4739341"/>
              <a:gd name="connsiteX20" fmla="*/ 496047 w 705224"/>
              <a:gd name="connsiteY20" fmla="*/ 3065929 h 4739341"/>
              <a:gd name="connsiteX21" fmla="*/ 519953 w 705224"/>
              <a:gd name="connsiteY21" fmla="*/ 2587811 h 4739341"/>
              <a:gd name="connsiteX22" fmla="*/ 531906 w 705224"/>
              <a:gd name="connsiteY22" fmla="*/ 2510117 h 4739341"/>
              <a:gd name="connsiteX23" fmla="*/ 537883 w 705224"/>
              <a:gd name="connsiteY23" fmla="*/ 2420470 h 4739341"/>
              <a:gd name="connsiteX24" fmla="*/ 543859 w 705224"/>
              <a:gd name="connsiteY24" fmla="*/ 2277035 h 4739341"/>
              <a:gd name="connsiteX25" fmla="*/ 561789 w 705224"/>
              <a:gd name="connsiteY25" fmla="*/ 2097741 h 4739341"/>
              <a:gd name="connsiteX26" fmla="*/ 567765 w 705224"/>
              <a:gd name="connsiteY26" fmla="*/ 1906494 h 4739341"/>
              <a:gd name="connsiteX27" fmla="*/ 585695 w 705224"/>
              <a:gd name="connsiteY27" fmla="*/ 1780988 h 4739341"/>
              <a:gd name="connsiteX28" fmla="*/ 609600 w 705224"/>
              <a:gd name="connsiteY28" fmla="*/ 1524000 h 4739341"/>
              <a:gd name="connsiteX29" fmla="*/ 627530 w 705224"/>
              <a:gd name="connsiteY29" fmla="*/ 1267011 h 4739341"/>
              <a:gd name="connsiteX30" fmla="*/ 651436 w 705224"/>
              <a:gd name="connsiteY30" fmla="*/ 1016000 h 4739341"/>
              <a:gd name="connsiteX31" fmla="*/ 663389 w 705224"/>
              <a:gd name="connsiteY31" fmla="*/ 872564 h 4739341"/>
              <a:gd name="connsiteX32" fmla="*/ 687295 w 705224"/>
              <a:gd name="connsiteY32" fmla="*/ 735105 h 4739341"/>
              <a:gd name="connsiteX33" fmla="*/ 705224 w 705224"/>
              <a:gd name="connsiteY33" fmla="*/ 603623 h 4739341"/>
              <a:gd name="connsiteX34" fmla="*/ 699247 w 705224"/>
              <a:gd name="connsiteY34" fmla="*/ 161364 h 4739341"/>
              <a:gd name="connsiteX35" fmla="*/ 693271 w 705224"/>
              <a:gd name="connsiteY35" fmla="*/ 125505 h 4739341"/>
              <a:gd name="connsiteX36" fmla="*/ 675342 w 705224"/>
              <a:gd name="connsiteY36" fmla="*/ 107576 h 4739341"/>
              <a:gd name="connsiteX37" fmla="*/ 657412 w 705224"/>
              <a:gd name="connsiteY37" fmla="*/ 83670 h 4739341"/>
              <a:gd name="connsiteX38" fmla="*/ 645459 w 705224"/>
              <a:gd name="connsiteY38" fmla="*/ 65741 h 4739341"/>
              <a:gd name="connsiteX39" fmla="*/ 627530 w 705224"/>
              <a:gd name="connsiteY39" fmla="*/ 53788 h 4739341"/>
              <a:gd name="connsiteX40" fmla="*/ 609600 w 705224"/>
              <a:gd name="connsiteY40" fmla="*/ 35858 h 4739341"/>
              <a:gd name="connsiteX41" fmla="*/ 573742 w 705224"/>
              <a:gd name="connsiteY41" fmla="*/ 11952 h 4739341"/>
              <a:gd name="connsiteX42" fmla="*/ 502024 w 705224"/>
              <a:gd name="connsiteY42" fmla="*/ 0 h 4739341"/>
              <a:gd name="connsiteX43" fmla="*/ 358589 w 705224"/>
              <a:gd name="connsiteY43" fmla="*/ 11952 h 4739341"/>
              <a:gd name="connsiteX44" fmla="*/ 322730 w 705224"/>
              <a:gd name="connsiteY44" fmla="*/ 29882 h 4739341"/>
              <a:gd name="connsiteX45" fmla="*/ 280895 w 705224"/>
              <a:gd name="connsiteY45" fmla="*/ 41835 h 4739341"/>
              <a:gd name="connsiteX46" fmla="*/ 262965 w 705224"/>
              <a:gd name="connsiteY46" fmla="*/ 53788 h 4739341"/>
              <a:gd name="connsiteX47" fmla="*/ 209177 w 705224"/>
              <a:gd name="connsiteY47" fmla="*/ 71717 h 4739341"/>
              <a:gd name="connsiteX48" fmla="*/ 173318 w 705224"/>
              <a:gd name="connsiteY48" fmla="*/ 89647 h 4739341"/>
              <a:gd name="connsiteX49" fmla="*/ 119530 w 705224"/>
              <a:gd name="connsiteY49" fmla="*/ 107576 h 4739341"/>
              <a:gd name="connsiteX50" fmla="*/ 83671 w 705224"/>
              <a:gd name="connsiteY50" fmla="*/ 119529 h 4739341"/>
              <a:gd name="connsiteX51" fmla="*/ 65742 w 705224"/>
              <a:gd name="connsiteY51" fmla="*/ 125505 h 4739341"/>
              <a:gd name="connsiteX52" fmla="*/ 47812 w 705224"/>
              <a:gd name="connsiteY52" fmla="*/ 137458 h 4739341"/>
              <a:gd name="connsiteX53" fmla="*/ 11953 w 705224"/>
              <a:gd name="connsiteY53" fmla="*/ 149411 h 4739341"/>
              <a:gd name="connsiteX54" fmla="*/ 0 w 705224"/>
              <a:gd name="connsiteY54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30306 w 705224"/>
              <a:gd name="connsiteY13" fmla="*/ 3520141 h 4739341"/>
              <a:gd name="connsiteX14" fmla="*/ 448236 w 705224"/>
              <a:gd name="connsiteY14" fmla="*/ 3400611 h 4739341"/>
              <a:gd name="connsiteX15" fmla="*/ 460189 w 705224"/>
              <a:gd name="connsiteY15" fmla="*/ 3346823 h 4739341"/>
              <a:gd name="connsiteX16" fmla="*/ 466165 w 705224"/>
              <a:gd name="connsiteY16" fmla="*/ 3310964 h 4739341"/>
              <a:gd name="connsiteX17" fmla="*/ 472142 w 705224"/>
              <a:gd name="connsiteY17" fmla="*/ 3233270 h 4739341"/>
              <a:gd name="connsiteX18" fmla="*/ 490071 w 705224"/>
              <a:gd name="connsiteY18" fmla="*/ 3161552 h 4739341"/>
              <a:gd name="connsiteX19" fmla="*/ 496047 w 705224"/>
              <a:gd name="connsiteY19" fmla="*/ 3065929 h 4739341"/>
              <a:gd name="connsiteX20" fmla="*/ 519953 w 705224"/>
              <a:gd name="connsiteY20" fmla="*/ 2587811 h 4739341"/>
              <a:gd name="connsiteX21" fmla="*/ 531906 w 705224"/>
              <a:gd name="connsiteY21" fmla="*/ 2510117 h 4739341"/>
              <a:gd name="connsiteX22" fmla="*/ 537883 w 705224"/>
              <a:gd name="connsiteY22" fmla="*/ 2420470 h 4739341"/>
              <a:gd name="connsiteX23" fmla="*/ 543859 w 705224"/>
              <a:gd name="connsiteY23" fmla="*/ 2277035 h 4739341"/>
              <a:gd name="connsiteX24" fmla="*/ 561789 w 705224"/>
              <a:gd name="connsiteY24" fmla="*/ 2097741 h 4739341"/>
              <a:gd name="connsiteX25" fmla="*/ 567765 w 705224"/>
              <a:gd name="connsiteY25" fmla="*/ 1906494 h 4739341"/>
              <a:gd name="connsiteX26" fmla="*/ 585695 w 705224"/>
              <a:gd name="connsiteY26" fmla="*/ 1780988 h 4739341"/>
              <a:gd name="connsiteX27" fmla="*/ 609600 w 705224"/>
              <a:gd name="connsiteY27" fmla="*/ 1524000 h 4739341"/>
              <a:gd name="connsiteX28" fmla="*/ 627530 w 705224"/>
              <a:gd name="connsiteY28" fmla="*/ 1267011 h 4739341"/>
              <a:gd name="connsiteX29" fmla="*/ 651436 w 705224"/>
              <a:gd name="connsiteY29" fmla="*/ 1016000 h 4739341"/>
              <a:gd name="connsiteX30" fmla="*/ 663389 w 705224"/>
              <a:gd name="connsiteY30" fmla="*/ 872564 h 4739341"/>
              <a:gd name="connsiteX31" fmla="*/ 687295 w 705224"/>
              <a:gd name="connsiteY31" fmla="*/ 735105 h 4739341"/>
              <a:gd name="connsiteX32" fmla="*/ 705224 w 705224"/>
              <a:gd name="connsiteY32" fmla="*/ 603623 h 4739341"/>
              <a:gd name="connsiteX33" fmla="*/ 699247 w 705224"/>
              <a:gd name="connsiteY33" fmla="*/ 161364 h 4739341"/>
              <a:gd name="connsiteX34" fmla="*/ 693271 w 705224"/>
              <a:gd name="connsiteY34" fmla="*/ 125505 h 4739341"/>
              <a:gd name="connsiteX35" fmla="*/ 675342 w 705224"/>
              <a:gd name="connsiteY35" fmla="*/ 107576 h 4739341"/>
              <a:gd name="connsiteX36" fmla="*/ 657412 w 705224"/>
              <a:gd name="connsiteY36" fmla="*/ 83670 h 4739341"/>
              <a:gd name="connsiteX37" fmla="*/ 645459 w 705224"/>
              <a:gd name="connsiteY37" fmla="*/ 65741 h 4739341"/>
              <a:gd name="connsiteX38" fmla="*/ 627530 w 705224"/>
              <a:gd name="connsiteY38" fmla="*/ 53788 h 4739341"/>
              <a:gd name="connsiteX39" fmla="*/ 609600 w 705224"/>
              <a:gd name="connsiteY39" fmla="*/ 35858 h 4739341"/>
              <a:gd name="connsiteX40" fmla="*/ 573742 w 705224"/>
              <a:gd name="connsiteY40" fmla="*/ 11952 h 4739341"/>
              <a:gd name="connsiteX41" fmla="*/ 502024 w 705224"/>
              <a:gd name="connsiteY41" fmla="*/ 0 h 4739341"/>
              <a:gd name="connsiteX42" fmla="*/ 358589 w 705224"/>
              <a:gd name="connsiteY42" fmla="*/ 11952 h 4739341"/>
              <a:gd name="connsiteX43" fmla="*/ 322730 w 705224"/>
              <a:gd name="connsiteY43" fmla="*/ 29882 h 4739341"/>
              <a:gd name="connsiteX44" fmla="*/ 280895 w 705224"/>
              <a:gd name="connsiteY44" fmla="*/ 41835 h 4739341"/>
              <a:gd name="connsiteX45" fmla="*/ 262965 w 705224"/>
              <a:gd name="connsiteY45" fmla="*/ 53788 h 4739341"/>
              <a:gd name="connsiteX46" fmla="*/ 209177 w 705224"/>
              <a:gd name="connsiteY46" fmla="*/ 71717 h 4739341"/>
              <a:gd name="connsiteX47" fmla="*/ 173318 w 705224"/>
              <a:gd name="connsiteY47" fmla="*/ 89647 h 4739341"/>
              <a:gd name="connsiteX48" fmla="*/ 119530 w 705224"/>
              <a:gd name="connsiteY48" fmla="*/ 107576 h 4739341"/>
              <a:gd name="connsiteX49" fmla="*/ 83671 w 705224"/>
              <a:gd name="connsiteY49" fmla="*/ 119529 h 4739341"/>
              <a:gd name="connsiteX50" fmla="*/ 65742 w 705224"/>
              <a:gd name="connsiteY50" fmla="*/ 125505 h 4739341"/>
              <a:gd name="connsiteX51" fmla="*/ 47812 w 705224"/>
              <a:gd name="connsiteY51" fmla="*/ 137458 h 4739341"/>
              <a:gd name="connsiteX52" fmla="*/ 11953 w 705224"/>
              <a:gd name="connsiteY52" fmla="*/ 149411 h 4739341"/>
              <a:gd name="connsiteX53" fmla="*/ 0 w 705224"/>
              <a:gd name="connsiteY53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30306 w 705224"/>
              <a:gd name="connsiteY13" fmla="*/ 3520141 h 4739341"/>
              <a:gd name="connsiteX14" fmla="*/ 460189 w 705224"/>
              <a:gd name="connsiteY14" fmla="*/ 3346823 h 4739341"/>
              <a:gd name="connsiteX15" fmla="*/ 466165 w 705224"/>
              <a:gd name="connsiteY15" fmla="*/ 3310964 h 4739341"/>
              <a:gd name="connsiteX16" fmla="*/ 472142 w 705224"/>
              <a:gd name="connsiteY16" fmla="*/ 3233270 h 4739341"/>
              <a:gd name="connsiteX17" fmla="*/ 490071 w 705224"/>
              <a:gd name="connsiteY17" fmla="*/ 3161552 h 4739341"/>
              <a:gd name="connsiteX18" fmla="*/ 496047 w 705224"/>
              <a:gd name="connsiteY18" fmla="*/ 3065929 h 4739341"/>
              <a:gd name="connsiteX19" fmla="*/ 519953 w 705224"/>
              <a:gd name="connsiteY19" fmla="*/ 2587811 h 4739341"/>
              <a:gd name="connsiteX20" fmla="*/ 531906 w 705224"/>
              <a:gd name="connsiteY20" fmla="*/ 2510117 h 4739341"/>
              <a:gd name="connsiteX21" fmla="*/ 537883 w 705224"/>
              <a:gd name="connsiteY21" fmla="*/ 2420470 h 4739341"/>
              <a:gd name="connsiteX22" fmla="*/ 543859 w 705224"/>
              <a:gd name="connsiteY22" fmla="*/ 2277035 h 4739341"/>
              <a:gd name="connsiteX23" fmla="*/ 561789 w 705224"/>
              <a:gd name="connsiteY23" fmla="*/ 2097741 h 4739341"/>
              <a:gd name="connsiteX24" fmla="*/ 567765 w 705224"/>
              <a:gd name="connsiteY24" fmla="*/ 1906494 h 4739341"/>
              <a:gd name="connsiteX25" fmla="*/ 585695 w 705224"/>
              <a:gd name="connsiteY25" fmla="*/ 1780988 h 4739341"/>
              <a:gd name="connsiteX26" fmla="*/ 609600 w 705224"/>
              <a:gd name="connsiteY26" fmla="*/ 1524000 h 4739341"/>
              <a:gd name="connsiteX27" fmla="*/ 627530 w 705224"/>
              <a:gd name="connsiteY27" fmla="*/ 1267011 h 4739341"/>
              <a:gd name="connsiteX28" fmla="*/ 651436 w 705224"/>
              <a:gd name="connsiteY28" fmla="*/ 1016000 h 4739341"/>
              <a:gd name="connsiteX29" fmla="*/ 663389 w 705224"/>
              <a:gd name="connsiteY29" fmla="*/ 872564 h 4739341"/>
              <a:gd name="connsiteX30" fmla="*/ 687295 w 705224"/>
              <a:gd name="connsiteY30" fmla="*/ 735105 h 4739341"/>
              <a:gd name="connsiteX31" fmla="*/ 705224 w 705224"/>
              <a:gd name="connsiteY31" fmla="*/ 603623 h 4739341"/>
              <a:gd name="connsiteX32" fmla="*/ 699247 w 705224"/>
              <a:gd name="connsiteY32" fmla="*/ 161364 h 4739341"/>
              <a:gd name="connsiteX33" fmla="*/ 693271 w 705224"/>
              <a:gd name="connsiteY33" fmla="*/ 125505 h 4739341"/>
              <a:gd name="connsiteX34" fmla="*/ 675342 w 705224"/>
              <a:gd name="connsiteY34" fmla="*/ 107576 h 4739341"/>
              <a:gd name="connsiteX35" fmla="*/ 657412 w 705224"/>
              <a:gd name="connsiteY35" fmla="*/ 83670 h 4739341"/>
              <a:gd name="connsiteX36" fmla="*/ 645459 w 705224"/>
              <a:gd name="connsiteY36" fmla="*/ 65741 h 4739341"/>
              <a:gd name="connsiteX37" fmla="*/ 627530 w 705224"/>
              <a:gd name="connsiteY37" fmla="*/ 53788 h 4739341"/>
              <a:gd name="connsiteX38" fmla="*/ 609600 w 705224"/>
              <a:gd name="connsiteY38" fmla="*/ 35858 h 4739341"/>
              <a:gd name="connsiteX39" fmla="*/ 573742 w 705224"/>
              <a:gd name="connsiteY39" fmla="*/ 11952 h 4739341"/>
              <a:gd name="connsiteX40" fmla="*/ 502024 w 705224"/>
              <a:gd name="connsiteY40" fmla="*/ 0 h 4739341"/>
              <a:gd name="connsiteX41" fmla="*/ 358589 w 705224"/>
              <a:gd name="connsiteY41" fmla="*/ 11952 h 4739341"/>
              <a:gd name="connsiteX42" fmla="*/ 322730 w 705224"/>
              <a:gd name="connsiteY42" fmla="*/ 29882 h 4739341"/>
              <a:gd name="connsiteX43" fmla="*/ 280895 w 705224"/>
              <a:gd name="connsiteY43" fmla="*/ 41835 h 4739341"/>
              <a:gd name="connsiteX44" fmla="*/ 262965 w 705224"/>
              <a:gd name="connsiteY44" fmla="*/ 53788 h 4739341"/>
              <a:gd name="connsiteX45" fmla="*/ 209177 w 705224"/>
              <a:gd name="connsiteY45" fmla="*/ 71717 h 4739341"/>
              <a:gd name="connsiteX46" fmla="*/ 173318 w 705224"/>
              <a:gd name="connsiteY46" fmla="*/ 89647 h 4739341"/>
              <a:gd name="connsiteX47" fmla="*/ 119530 w 705224"/>
              <a:gd name="connsiteY47" fmla="*/ 107576 h 4739341"/>
              <a:gd name="connsiteX48" fmla="*/ 83671 w 705224"/>
              <a:gd name="connsiteY48" fmla="*/ 119529 h 4739341"/>
              <a:gd name="connsiteX49" fmla="*/ 65742 w 705224"/>
              <a:gd name="connsiteY49" fmla="*/ 125505 h 4739341"/>
              <a:gd name="connsiteX50" fmla="*/ 47812 w 705224"/>
              <a:gd name="connsiteY50" fmla="*/ 137458 h 4739341"/>
              <a:gd name="connsiteX51" fmla="*/ 11953 w 705224"/>
              <a:gd name="connsiteY51" fmla="*/ 149411 h 4739341"/>
              <a:gd name="connsiteX52" fmla="*/ 0 w 705224"/>
              <a:gd name="connsiteY52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161364 h 4739341"/>
              <a:gd name="connsiteX32" fmla="*/ 693271 w 705224"/>
              <a:gd name="connsiteY32" fmla="*/ 125505 h 4739341"/>
              <a:gd name="connsiteX33" fmla="*/ 675342 w 705224"/>
              <a:gd name="connsiteY33" fmla="*/ 107576 h 4739341"/>
              <a:gd name="connsiteX34" fmla="*/ 657412 w 705224"/>
              <a:gd name="connsiteY34" fmla="*/ 83670 h 4739341"/>
              <a:gd name="connsiteX35" fmla="*/ 645459 w 705224"/>
              <a:gd name="connsiteY35" fmla="*/ 65741 h 4739341"/>
              <a:gd name="connsiteX36" fmla="*/ 627530 w 705224"/>
              <a:gd name="connsiteY36" fmla="*/ 53788 h 4739341"/>
              <a:gd name="connsiteX37" fmla="*/ 609600 w 705224"/>
              <a:gd name="connsiteY37" fmla="*/ 35858 h 4739341"/>
              <a:gd name="connsiteX38" fmla="*/ 573742 w 705224"/>
              <a:gd name="connsiteY38" fmla="*/ 11952 h 4739341"/>
              <a:gd name="connsiteX39" fmla="*/ 502024 w 705224"/>
              <a:gd name="connsiteY39" fmla="*/ 0 h 4739341"/>
              <a:gd name="connsiteX40" fmla="*/ 358589 w 705224"/>
              <a:gd name="connsiteY40" fmla="*/ 11952 h 4739341"/>
              <a:gd name="connsiteX41" fmla="*/ 322730 w 705224"/>
              <a:gd name="connsiteY41" fmla="*/ 29882 h 4739341"/>
              <a:gd name="connsiteX42" fmla="*/ 280895 w 705224"/>
              <a:gd name="connsiteY42" fmla="*/ 41835 h 4739341"/>
              <a:gd name="connsiteX43" fmla="*/ 262965 w 705224"/>
              <a:gd name="connsiteY43" fmla="*/ 53788 h 4739341"/>
              <a:gd name="connsiteX44" fmla="*/ 209177 w 705224"/>
              <a:gd name="connsiteY44" fmla="*/ 71717 h 4739341"/>
              <a:gd name="connsiteX45" fmla="*/ 173318 w 705224"/>
              <a:gd name="connsiteY45" fmla="*/ 89647 h 4739341"/>
              <a:gd name="connsiteX46" fmla="*/ 119530 w 705224"/>
              <a:gd name="connsiteY46" fmla="*/ 107576 h 4739341"/>
              <a:gd name="connsiteX47" fmla="*/ 83671 w 705224"/>
              <a:gd name="connsiteY47" fmla="*/ 119529 h 4739341"/>
              <a:gd name="connsiteX48" fmla="*/ 65742 w 705224"/>
              <a:gd name="connsiteY48" fmla="*/ 125505 h 4739341"/>
              <a:gd name="connsiteX49" fmla="*/ 47812 w 705224"/>
              <a:gd name="connsiteY49" fmla="*/ 137458 h 4739341"/>
              <a:gd name="connsiteX50" fmla="*/ 11953 w 705224"/>
              <a:gd name="connsiteY50" fmla="*/ 149411 h 4739341"/>
              <a:gd name="connsiteX51" fmla="*/ 0 w 705224"/>
              <a:gd name="connsiteY51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161364 h 4739341"/>
              <a:gd name="connsiteX32" fmla="*/ 693271 w 705224"/>
              <a:gd name="connsiteY32" fmla="*/ 125505 h 4739341"/>
              <a:gd name="connsiteX33" fmla="*/ 675342 w 705224"/>
              <a:gd name="connsiteY33" fmla="*/ 107576 h 4739341"/>
              <a:gd name="connsiteX34" fmla="*/ 657412 w 705224"/>
              <a:gd name="connsiteY34" fmla="*/ 83670 h 4739341"/>
              <a:gd name="connsiteX35" fmla="*/ 645459 w 705224"/>
              <a:gd name="connsiteY35" fmla="*/ 65741 h 4739341"/>
              <a:gd name="connsiteX36" fmla="*/ 627530 w 705224"/>
              <a:gd name="connsiteY36" fmla="*/ 53788 h 4739341"/>
              <a:gd name="connsiteX37" fmla="*/ 609600 w 705224"/>
              <a:gd name="connsiteY37" fmla="*/ 35858 h 4739341"/>
              <a:gd name="connsiteX38" fmla="*/ 573742 w 705224"/>
              <a:gd name="connsiteY38" fmla="*/ 11952 h 4739341"/>
              <a:gd name="connsiteX39" fmla="*/ 502024 w 705224"/>
              <a:gd name="connsiteY39" fmla="*/ 0 h 4739341"/>
              <a:gd name="connsiteX40" fmla="*/ 358589 w 705224"/>
              <a:gd name="connsiteY40" fmla="*/ 11952 h 4739341"/>
              <a:gd name="connsiteX41" fmla="*/ 322730 w 705224"/>
              <a:gd name="connsiteY41" fmla="*/ 29882 h 4739341"/>
              <a:gd name="connsiteX42" fmla="*/ 280895 w 705224"/>
              <a:gd name="connsiteY42" fmla="*/ 41835 h 4739341"/>
              <a:gd name="connsiteX43" fmla="*/ 262965 w 705224"/>
              <a:gd name="connsiteY43" fmla="*/ 53788 h 4739341"/>
              <a:gd name="connsiteX44" fmla="*/ 209177 w 705224"/>
              <a:gd name="connsiteY44" fmla="*/ 71717 h 4739341"/>
              <a:gd name="connsiteX45" fmla="*/ 173318 w 705224"/>
              <a:gd name="connsiteY45" fmla="*/ 89647 h 4739341"/>
              <a:gd name="connsiteX46" fmla="*/ 119530 w 705224"/>
              <a:gd name="connsiteY46" fmla="*/ 107576 h 4739341"/>
              <a:gd name="connsiteX47" fmla="*/ 83671 w 705224"/>
              <a:gd name="connsiteY47" fmla="*/ 119529 h 4739341"/>
              <a:gd name="connsiteX48" fmla="*/ 65742 w 705224"/>
              <a:gd name="connsiteY48" fmla="*/ 125505 h 4739341"/>
              <a:gd name="connsiteX49" fmla="*/ 47812 w 705224"/>
              <a:gd name="connsiteY49" fmla="*/ 137458 h 4739341"/>
              <a:gd name="connsiteX50" fmla="*/ 11953 w 705224"/>
              <a:gd name="connsiteY50" fmla="*/ 149411 h 4739341"/>
              <a:gd name="connsiteX51" fmla="*/ 0 w 705224"/>
              <a:gd name="connsiteY51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161364 h 4739341"/>
              <a:gd name="connsiteX32" fmla="*/ 693271 w 705224"/>
              <a:gd name="connsiteY32" fmla="*/ 125505 h 4739341"/>
              <a:gd name="connsiteX33" fmla="*/ 657412 w 705224"/>
              <a:gd name="connsiteY33" fmla="*/ 83670 h 4739341"/>
              <a:gd name="connsiteX34" fmla="*/ 645459 w 705224"/>
              <a:gd name="connsiteY34" fmla="*/ 65741 h 4739341"/>
              <a:gd name="connsiteX35" fmla="*/ 627530 w 705224"/>
              <a:gd name="connsiteY35" fmla="*/ 53788 h 4739341"/>
              <a:gd name="connsiteX36" fmla="*/ 609600 w 705224"/>
              <a:gd name="connsiteY36" fmla="*/ 35858 h 4739341"/>
              <a:gd name="connsiteX37" fmla="*/ 573742 w 705224"/>
              <a:gd name="connsiteY37" fmla="*/ 11952 h 4739341"/>
              <a:gd name="connsiteX38" fmla="*/ 502024 w 705224"/>
              <a:gd name="connsiteY38" fmla="*/ 0 h 4739341"/>
              <a:gd name="connsiteX39" fmla="*/ 358589 w 705224"/>
              <a:gd name="connsiteY39" fmla="*/ 11952 h 4739341"/>
              <a:gd name="connsiteX40" fmla="*/ 322730 w 705224"/>
              <a:gd name="connsiteY40" fmla="*/ 29882 h 4739341"/>
              <a:gd name="connsiteX41" fmla="*/ 280895 w 705224"/>
              <a:gd name="connsiteY41" fmla="*/ 41835 h 4739341"/>
              <a:gd name="connsiteX42" fmla="*/ 262965 w 705224"/>
              <a:gd name="connsiteY42" fmla="*/ 53788 h 4739341"/>
              <a:gd name="connsiteX43" fmla="*/ 209177 w 705224"/>
              <a:gd name="connsiteY43" fmla="*/ 71717 h 4739341"/>
              <a:gd name="connsiteX44" fmla="*/ 173318 w 705224"/>
              <a:gd name="connsiteY44" fmla="*/ 89647 h 4739341"/>
              <a:gd name="connsiteX45" fmla="*/ 119530 w 705224"/>
              <a:gd name="connsiteY45" fmla="*/ 107576 h 4739341"/>
              <a:gd name="connsiteX46" fmla="*/ 83671 w 705224"/>
              <a:gd name="connsiteY46" fmla="*/ 119529 h 4739341"/>
              <a:gd name="connsiteX47" fmla="*/ 65742 w 705224"/>
              <a:gd name="connsiteY47" fmla="*/ 125505 h 4739341"/>
              <a:gd name="connsiteX48" fmla="*/ 47812 w 705224"/>
              <a:gd name="connsiteY48" fmla="*/ 137458 h 4739341"/>
              <a:gd name="connsiteX49" fmla="*/ 11953 w 705224"/>
              <a:gd name="connsiteY49" fmla="*/ 149411 h 4739341"/>
              <a:gd name="connsiteX50" fmla="*/ 0 w 705224"/>
              <a:gd name="connsiteY50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161364 h 4739341"/>
              <a:gd name="connsiteX32" fmla="*/ 693271 w 705224"/>
              <a:gd name="connsiteY32" fmla="*/ 125505 h 4739341"/>
              <a:gd name="connsiteX33" fmla="*/ 657412 w 705224"/>
              <a:gd name="connsiteY33" fmla="*/ 83670 h 4739341"/>
              <a:gd name="connsiteX34" fmla="*/ 645459 w 705224"/>
              <a:gd name="connsiteY34" fmla="*/ 65741 h 4739341"/>
              <a:gd name="connsiteX35" fmla="*/ 609600 w 705224"/>
              <a:gd name="connsiteY35" fmla="*/ 35858 h 4739341"/>
              <a:gd name="connsiteX36" fmla="*/ 573742 w 705224"/>
              <a:gd name="connsiteY36" fmla="*/ 11952 h 4739341"/>
              <a:gd name="connsiteX37" fmla="*/ 502024 w 705224"/>
              <a:gd name="connsiteY37" fmla="*/ 0 h 4739341"/>
              <a:gd name="connsiteX38" fmla="*/ 358589 w 705224"/>
              <a:gd name="connsiteY38" fmla="*/ 11952 h 4739341"/>
              <a:gd name="connsiteX39" fmla="*/ 322730 w 705224"/>
              <a:gd name="connsiteY39" fmla="*/ 29882 h 4739341"/>
              <a:gd name="connsiteX40" fmla="*/ 280895 w 705224"/>
              <a:gd name="connsiteY40" fmla="*/ 41835 h 4739341"/>
              <a:gd name="connsiteX41" fmla="*/ 262965 w 705224"/>
              <a:gd name="connsiteY41" fmla="*/ 53788 h 4739341"/>
              <a:gd name="connsiteX42" fmla="*/ 209177 w 705224"/>
              <a:gd name="connsiteY42" fmla="*/ 71717 h 4739341"/>
              <a:gd name="connsiteX43" fmla="*/ 173318 w 705224"/>
              <a:gd name="connsiteY43" fmla="*/ 89647 h 4739341"/>
              <a:gd name="connsiteX44" fmla="*/ 119530 w 705224"/>
              <a:gd name="connsiteY44" fmla="*/ 107576 h 4739341"/>
              <a:gd name="connsiteX45" fmla="*/ 83671 w 705224"/>
              <a:gd name="connsiteY45" fmla="*/ 119529 h 4739341"/>
              <a:gd name="connsiteX46" fmla="*/ 65742 w 705224"/>
              <a:gd name="connsiteY46" fmla="*/ 125505 h 4739341"/>
              <a:gd name="connsiteX47" fmla="*/ 47812 w 705224"/>
              <a:gd name="connsiteY47" fmla="*/ 137458 h 4739341"/>
              <a:gd name="connsiteX48" fmla="*/ 11953 w 705224"/>
              <a:gd name="connsiteY48" fmla="*/ 149411 h 4739341"/>
              <a:gd name="connsiteX49" fmla="*/ 0 w 705224"/>
              <a:gd name="connsiteY49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161364 h 4739341"/>
              <a:gd name="connsiteX32" fmla="*/ 693271 w 705224"/>
              <a:gd name="connsiteY32" fmla="*/ 125505 h 4739341"/>
              <a:gd name="connsiteX33" fmla="*/ 657412 w 705224"/>
              <a:gd name="connsiteY33" fmla="*/ 83670 h 4739341"/>
              <a:gd name="connsiteX34" fmla="*/ 645459 w 705224"/>
              <a:gd name="connsiteY34" fmla="*/ 65741 h 4739341"/>
              <a:gd name="connsiteX35" fmla="*/ 573742 w 705224"/>
              <a:gd name="connsiteY35" fmla="*/ 11952 h 4739341"/>
              <a:gd name="connsiteX36" fmla="*/ 502024 w 705224"/>
              <a:gd name="connsiteY36" fmla="*/ 0 h 4739341"/>
              <a:gd name="connsiteX37" fmla="*/ 358589 w 705224"/>
              <a:gd name="connsiteY37" fmla="*/ 11952 h 4739341"/>
              <a:gd name="connsiteX38" fmla="*/ 322730 w 705224"/>
              <a:gd name="connsiteY38" fmla="*/ 29882 h 4739341"/>
              <a:gd name="connsiteX39" fmla="*/ 280895 w 705224"/>
              <a:gd name="connsiteY39" fmla="*/ 41835 h 4739341"/>
              <a:gd name="connsiteX40" fmla="*/ 262965 w 705224"/>
              <a:gd name="connsiteY40" fmla="*/ 53788 h 4739341"/>
              <a:gd name="connsiteX41" fmla="*/ 209177 w 705224"/>
              <a:gd name="connsiteY41" fmla="*/ 71717 h 4739341"/>
              <a:gd name="connsiteX42" fmla="*/ 173318 w 705224"/>
              <a:gd name="connsiteY42" fmla="*/ 89647 h 4739341"/>
              <a:gd name="connsiteX43" fmla="*/ 119530 w 705224"/>
              <a:gd name="connsiteY43" fmla="*/ 107576 h 4739341"/>
              <a:gd name="connsiteX44" fmla="*/ 83671 w 705224"/>
              <a:gd name="connsiteY44" fmla="*/ 119529 h 4739341"/>
              <a:gd name="connsiteX45" fmla="*/ 65742 w 705224"/>
              <a:gd name="connsiteY45" fmla="*/ 125505 h 4739341"/>
              <a:gd name="connsiteX46" fmla="*/ 47812 w 705224"/>
              <a:gd name="connsiteY46" fmla="*/ 137458 h 4739341"/>
              <a:gd name="connsiteX47" fmla="*/ 11953 w 705224"/>
              <a:gd name="connsiteY47" fmla="*/ 149411 h 4739341"/>
              <a:gd name="connsiteX48" fmla="*/ 0 w 705224"/>
              <a:gd name="connsiteY48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161364 h 4739341"/>
              <a:gd name="connsiteX32" fmla="*/ 693271 w 705224"/>
              <a:gd name="connsiteY32" fmla="*/ 125505 h 4739341"/>
              <a:gd name="connsiteX33" fmla="*/ 657412 w 705224"/>
              <a:gd name="connsiteY33" fmla="*/ 83670 h 4739341"/>
              <a:gd name="connsiteX34" fmla="*/ 573742 w 705224"/>
              <a:gd name="connsiteY34" fmla="*/ 11952 h 4739341"/>
              <a:gd name="connsiteX35" fmla="*/ 502024 w 705224"/>
              <a:gd name="connsiteY35" fmla="*/ 0 h 4739341"/>
              <a:gd name="connsiteX36" fmla="*/ 358589 w 705224"/>
              <a:gd name="connsiteY36" fmla="*/ 11952 h 4739341"/>
              <a:gd name="connsiteX37" fmla="*/ 322730 w 705224"/>
              <a:gd name="connsiteY37" fmla="*/ 29882 h 4739341"/>
              <a:gd name="connsiteX38" fmla="*/ 280895 w 705224"/>
              <a:gd name="connsiteY38" fmla="*/ 41835 h 4739341"/>
              <a:gd name="connsiteX39" fmla="*/ 262965 w 705224"/>
              <a:gd name="connsiteY39" fmla="*/ 53788 h 4739341"/>
              <a:gd name="connsiteX40" fmla="*/ 209177 w 705224"/>
              <a:gd name="connsiteY40" fmla="*/ 71717 h 4739341"/>
              <a:gd name="connsiteX41" fmla="*/ 173318 w 705224"/>
              <a:gd name="connsiteY41" fmla="*/ 89647 h 4739341"/>
              <a:gd name="connsiteX42" fmla="*/ 119530 w 705224"/>
              <a:gd name="connsiteY42" fmla="*/ 107576 h 4739341"/>
              <a:gd name="connsiteX43" fmla="*/ 83671 w 705224"/>
              <a:gd name="connsiteY43" fmla="*/ 119529 h 4739341"/>
              <a:gd name="connsiteX44" fmla="*/ 65742 w 705224"/>
              <a:gd name="connsiteY44" fmla="*/ 125505 h 4739341"/>
              <a:gd name="connsiteX45" fmla="*/ 47812 w 705224"/>
              <a:gd name="connsiteY45" fmla="*/ 137458 h 4739341"/>
              <a:gd name="connsiteX46" fmla="*/ 11953 w 705224"/>
              <a:gd name="connsiteY46" fmla="*/ 149411 h 4739341"/>
              <a:gd name="connsiteX47" fmla="*/ 0 w 705224"/>
              <a:gd name="connsiteY47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161364 h 4739341"/>
              <a:gd name="connsiteX32" fmla="*/ 657412 w 705224"/>
              <a:gd name="connsiteY32" fmla="*/ 83670 h 4739341"/>
              <a:gd name="connsiteX33" fmla="*/ 573742 w 705224"/>
              <a:gd name="connsiteY33" fmla="*/ 11952 h 4739341"/>
              <a:gd name="connsiteX34" fmla="*/ 502024 w 705224"/>
              <a:gd name="connsiteY34" fmla="*/ 0 h 4739341"/>
              <a:gd name="connsiteX35" fmla="*/ 358589 w 705224"/>
              <a:gd name="connsiteY35" fmla="*/ 11952 h 4739341"/>
              <a:gd name="connsiteX36" fmla="*/ 322730 w 705224"/>
              <a:gd name="connsiteY36" fmla="*/ 29882 h 4739341"/>
              <a:gd name="connsiteX37" fmla="*/ 280895 w 705224"/>
              <a:gd name="connsiteY37" fmla="*/ 41835 h 4739341"/>
              <a:gd name="connsiteX38" fmla="*/ 262965 w 705224"/>
              <a:gd name="connsiteY38" fmla="*/ 53788 h 4739341"/>
              <a:gd name="connsiteX39" fmla="*/ 209177 w 705224"/>
              <a:gd name="connsiteY39" fmla="*/ 71717 h 4739341"/>
              <a:gd name="connsiteX40" fmla="*/ 173318 w 705224"/>
              <a:gd name="connsiteY40" fmla="*/ 89647 h 4739341"/>
              <a:gd name="connsiteX41" fmla="*/ 119530 w 705224"/>
              <a:gd name="connsiteY41" fmla="*/ 107576 h 4739341"/>
              <a:gd name="connsiteX42" fmla="*/ 83671 w 705224"/>
              <a:gd name="connsiteY42" fmla="*/ 119529 h 4739341"/>
              <a:gd name="connsiteX43" fmla="*/ 65742 w 705224"/>
              <a:gd name="connsiteY43" fmla="*/ 125505 h 4739341"/>
              <a:gd name="connsiteX44" fmla="*/ 47812 w 705224"/>
              <a:gd name="connsiteY44" fmla="*/ 137458 h 4739341"/>
              <a:gd name="connsiteX45" fmla="*/ 11953 w 705224"/>
              <a:gd name="connsiteY45" fmla="*/ 149411 h 4739341"/>
              <a:gd name="connsiteX46" fmla="*/ 0 w 705224"/>
              <a:gd name="connsiteY46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316752 h 4739341"/>
              <a:gd name="connsiteX32" fmla="*/ 657412 w 705224"/>
              <a:gd name="connsiteY32" fmla="*/ 83670 h 4739341"/>
              <a:gd name="connsiteX33" fmla="*/ 573742 w 705224"/>
              <a:gd name="connsiteY33" fmla="*/ 11952 h 4739341"/>
              <a:gd name="connsiteX34" fmla="*/ 502024 w 705224"/>
              <a:gd name="connsiteY34" fmla="*/ 0 h 4739341"/>
              <a:gd name="connsiteX35" fmla="*/ 358589 w 705224"/>
              <a:gd name="connsiteY35" fmla="*/ 11952 h 4739341"/>
              <a:gd name="connsiteX36" fmla="*/ 322730 w 705224"/>
              <a:gd name="connsiteY36" fmla="*/ 29882 h 4739341"/>
              <a:gd name="connsiteX37" fmla="*/ 280895 w 705224"/>
              <a:gd name="connsiteY37" fmla="*/ 41835 h 4739341"/>
              <a:gd name="connsiteX38" fmla="*/ 262965 w 705224"/>
              <a:gd name="connsiteY38" fmla="*/ 53788 h 4739341"/>
              <a:gd name="connsiteX39" fmla="*/ 209177 w 705224"/>
              <a:gd name="connsiteY39" fmla="*/ 71717 h 4739341"/>
              <a:gd name="connsiteX40" fmla="*/ 173318 w 705224"/>
              <a:gd name="connsiteY40" fmla="*/ 89647 h 4739341"/>
              <a:gd name="connsiteX41" fmla="*/ 119530 w 705224"/>
              <a:gd name="connsiteY41" fmla="*/ 107576 h 4739341"/>
              <a:gd name="connsiteX42" fmla="*/ 83671 w 705224"/>
              <a:gd name="connsiteY42" fmla="*/ 119529 h 4739341"/>
              <a:gd name="connsiteX43" fmla="*/ 65742 w 705224"/>
              <a:gd name="connsiteY43" fmla="*/ 125505 h 4739341"/>
              <a:gd name="connsiteX44" fmla="*/ 47812 w 705224"/>
              <a:gd name="connsiteY44" fmla="*/ 137458 h 4739341"/>
              <a:gd name="connsiteX45" fmla="*/ 11953 w 705224"/>
              <a:gd name="connsiteY45" fmla="*/ 149411 h 4739341"/>
              <a:gd name="connsiteX46" fmla="*/ 0 w 705224"/>
              <a:gd name="connsiteY46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316752 h 4739341"/>
              <a:gd name="connsiteX32" fmla="*/ 657412 w 705224"/>
              <a:gd name="connsiteY32" fmla="*/ 83670 h 4739341"/>
              <a:gd name="connsiteX33" fmla="*/ 573742 w 705224"/>
              <a:gd name="connsiteY33" fmla="*/ 11952 h 4739341"/>
              <a:gd name="connsiteX34" fmla="*/ 502024 w 705224"/>
              <a:gd name="connsiteY34" fmla="*/ 0 h 4739341"/>
              <a:gd name="connsiteX35" fmla="*/ 358589 w 705224"/>
              <a:gd name="connsiteY35" fmla="*/ 11952 h 4739341"/>
              <a:gd name="connsiteX36" fmla="*/ 280895 w 705224"/>
              <a:gd name="connsiteY36" fmla="*/ 41835 h 4739341"/>
              <a:gd name="connsiteX37" fmla="*/ 262965 w 705224"/>
              <a:gd name="connsiteY37" fmla="*/ 53788 h 4739341"/>
              <a:gd name="connsiteX38" fmla="*/ 209177 w 705224"/>
              <a:gd name="connsiteY38" fmla="*/ 71717 h 4739341"/>
              <a:gd name="connsiteX39" fmla="*/ 173318 w 705224"/>
              <a:gd name="connsiteY39" fmla="*/ 89647 h 4739341"/>
              <a:gd name="connsiteX40" fmla="*/ 119530 w 705224"/>
              <a:gd name="connsiteY40" fmla="*/ 107576 h 4739341"/>
              <a:gd name="connsiteX41" fmla="*/ 83671 w 705224"/>
              <a:gd name="connsiteY41" fmla="*/ 119529 h 4739341"/>
              <a:gd name="connsiteX42" fmla="*/ 65742 w 705224"/>
              <a:gd name="connsiteY42" fmla="*/ 125505 h 4739341"/>
              <a:gd name="connsiteX43" fmla="*/ 47812 w 705224"/>
              <a:gd name="connsiteY43" fmla="*/ 137458 h 4739341"/>
              <a:gd name="connsiteX44" fmla="*/ 11953 w 705224"/>
              <a:gd name="connsiteY44" fmla="*/ 149411 h 4739341"/>
              <a:gd name="connsiteX45" fmla="*/ 0 w 705224"/>
              <a:gd name="connsiteY45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316752 h 4739341"/>
              <a:gd name="connsiteX32" fmla="*/ 657412 w 705224"/>
              <a:gd name="connsiteY32" fmla="*/ 83670 h 4739341"/>
              <a:gd name="connsiteX33" fmla="*/ 573742 w 705224"/>
              <a:gd name="connsiteY33" fmla="*/ 11952 h 4739341"/>
              <a:gd name="connsiteX34" fmla="*/ 502024 w 705224"/>
              <a:gd name="connsiteY34" fmla="*/ 0 h 4739341"/>
              <a:gd name="connsiteX35" fmla="*/ 358589 w 705224"/>
              <a:gd name="connsiteY35" fmla="*/ 11952 h 4739341"/>
              <a:gd name="connsiteX36" fmla="*/ 280895 w 705224"/>
              <a:gd name="connsiteY36" fmla="*/ 41835 h 4739341"/>
              <a:gd name="connsiteX37" fmla="*/ 209177 w 705224"/>
              <a:gd name="connsiteY37" fmla="*/ 71717 h 4739341"/>
              <a:gd name="connsiteX38" fmla="*/ 173318 w 705224"/>
              <a:gd name="connsiteY38" fmla="*/ 89647 h 4739341"/>
              <a:gd name="connsiteX39" fmla="*/ 119530 w 705224"/>
              <a:gd name="connsiteY39" fmla="*/ 107576 h 4739341"/>
              <a:gd name="connsiteX40" fmla="*/ 83671 w 705224"/>
              <a:gd name="connsiteY40" fmla="*/ 119529 h 4739341"/>
              <a:gd name="connsiteX41" fmla="*/ 65742 w 705224"/>
              <a:gd name="connsiteY41" fmla="*/ 125505 h 4739341"/>
              <a:gd name="connsiteX42" fmla="*/ 47812 w 705224"/>
              <a:gd name="connsiteY42" fmla="*/ 137458 h 4739341"/>
              <a:gd name="connsiteX43" fmla="*/ 11953 w 705224"/>
              <a:gd name="connsiteY43" fmla="*/ 149411 h 4739341"/>
              <a:gd name="connsiteX44" fmla="*/ 0 w 705224"/>
              <a:gd name="connsiteY44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316752 h 4739341"/>
              <a:gd name="connsiteX32" fmla="*/ 657412 w 705224"/>
              <a:gd name="connsiteY32" fmla="*/ 83670 h 4739341"/>
              <a:gd name="connsiteX33" fmla="*/ 573742 w 705224"/>
              <a:gd name="connsiteY33" fmla="*/ 11952 h 4739341"/>
              <a:gd name="connsiteX34" fmla="*/ 502024 w 705224"/>
              <a:gd name="connsiteY34" fmla="*/ 0 h 4739341"/>
              <a:gd name="connsiteX35" fmla="*/ 358589 w 705224"/>
              <a:gd name="connsiteY35" fmla="*/ 11952 h 4739341"/>
              <a:gd name="connsiteX36" fmla="*/ 280895 w 705224"/>
              <a:gd name="connsiteY36" fmla="*/ 41835 h 4739341"/>
              <a:gd name="connsiteX37" fmla="*/ 209177 w 705224"/>
              <a:gd name="connsiteY37" fmla="*/ 71717 h 4739341"/>
              <a:gd name="connsiteX38" fmla="*/ 173318 w 705224"/>
              <a:gd name="connsiteY38" fmla="*/ 89647 h 4739341"/>
              <a:gd name="connsiteX39" fmla="*/ 119530 w 705224"/>
              <a:gd name="connsiteY39" fmla="*/ 107576 h 4739341"/>
              <a:gd name="connsiteX40" fmla="*/ 83671 w 705224"/>
              <a:gd name="connsiteY40" fmla="*/ 119529 h 4739341"/>
              <a:gd name="connsiteX41" fmla="*/ 65742 w 705224"/>
              <a:gd name="connsiteY41" fmla="*/ 125505 h 4739341"/>
              <a:gd name="connsiteX42" fmla="*/ 11953 w 705224"/>
              <a:gd name="connsiteY42" fmla="*/ 149411 h 4739341"/>
              <a:gd name="connsiteX43" fmla="*/ 0 w 705224"/>
              <a:gd name="connsiteY43" fmla="*/ 155388 h 4739341"/>
              <a:gd name="connsiteX0" fmla="*/ 298824 w 705224"/>
              <a:gd name="connsiteY0" fmla="*/ 4739341 h 4739341"/>
              <a:gd name="connsiteX1" fmla="*/ 316753 w 705224"/>
              <a:gd name="connsiteY1" fmla="*/ 4338917 h 4739341"/>
              <a:gd name="connsiteX2" fmla="*/ 322730 w 705224"/>
              <a:gd name="connsiteY2" fmla="*/ 3974352 h 4739341"/>
              <a:gd name="connsiteX3" fmla="*/ 328706 w 705224"/>
              <a:gd name="connsiteY3" fmla="*/ 3938494 h 4739341"/>
              <a:gd name="connsiteX4" fmla="*/ 334683 w 705224"/>
              <a:gd name="connsiteY4" fmla="*/ 3890682 h 4739341"/>
              <a:gd name="connsiteX5" fmla="*/ 346636 w 705224"/>
              <a:gd name="connsiteY5" fmla="*/ 3836894 h 4739341"/>
              <a:gd name="connsiteX6" fmla="*/ 358589 w 705224"/>
              <a:gd name="connsiteY6" fmla="*/ 3777129 h 4739341"/>
              <a:gd name="connsiteX7" fmla="*/ 364565 w 705224"/>
              <a:gd name="connsiteY7" fmla="*/ 3741270 h 4739341"/>
              <a:gd name="connsiteX8" fmla="*/ 376518 w 705224"/>
              <a:gd name="connsiteY8" fmla="*/ 3717364 h 4739341"/>
              <a:gd name="connsiteX9" fmla="*/ 394447 w 705224"/>
              <a:gd name="connsiteY9" fmla="*/ 3645647 h 4739341"/>
              <a:gd name="connsiteX10" fmla="*/ 400424 w 705224"/>
              <a:gd name="connsiteY10" fmla="*/ 3621741 h 4739341"/>
              <a:gd name="connsiteX11" fmla="*/ 412377 w 705224"/>
              <a:gd name="connsiteY11" fmla="*/ 3597835 h 4739341"/>
              <a:gd name="connsiteX12" fmla="*/ 424330 w 705224"/>
              <a:gd name="connsiteY12" fmla="*/ 3538070 h 4739341"/>
              <a:gd name="connsiteX13" fmla="*/ 460189 w 705224"/>
              <a:gd name="connsiteY13" fmla="*/ 3346823 h 4739341"/>
              <a:gd name="connsiteX14" fmla="*/ 466165 w 705224"/>
              <a:gd name="connsiteY14" fmla="*/ 3310964 h 4739341"/>
              <a:gd name="connsiteX15" fmla="*/ 472142 w 705224"/>
              <a:gd name="connsiteY15" fmla="*/ 3233270 h 4739341"/>
              <a:gd name="connsiteX16" fmla="*/ 490071 w 705224"/>
              <a:gd name="connsiteY16" fmla="*/ 3161552 h 4739341"/>
              <a:gd name="connsiteX17" fmla="*/ 496047 w 705224"/>
              <a:gd name="connsiteY17" fmla="*/ 3065929 h 4739341"/>
              <a:gd name="connsiteX18" fmla="*/ 519953 w 705224"/>
              <a:gd name="connsiteY18" fmla="*/ 2587811 h 4739341"/>
              <a:gd name="connsiteX19" fmla="*/ 531906 w 705224"/>
              <a:gd name="connsiteY19" fmla="*/ 2510117 h 4739341"/>
              <a:gd name="connsiteX20" fmla="*/ 537883 w 705224"/>
              <a:gd name="connsiteY20" fmla="*/ 2420470 h 4739341"/>
              <a:gd name="connsiteX21" fmla="*/ 543859 w 705224"/>
              <a:gd name="connsiteY21" fmla="*/ 2277035 h 4739341"/>
              <a:gd name="connsiteX22" fmla="*/ 561789 w 705224"/>
              <a:gd name="connsiteY22" fmla="*/ 2097741 h 4739341"/>
              <a:gd name="connsiteX23" fmla="*/ 567765 w 705224"/>
              <a:gd name="connsiteY23" fmla="*/ 1906494 h 4739341"/>
              <a:gd name="connsiteX24" fmla="*/ 585695 w 705224"/>
              <a:gd name="connsiteY24" fmla="*/ 1780988 h 4739341"/>
              <a:gd name="connsiteX25" fmla="*/ 609600 w 705224"/>
              <a:gd name="connsiteY25" fmla="*/ 1524000 h 4739341"/>
              <a:gd name="connsiteX26" fmla="*/ 627530 w 705224"/>
              <a:gd name="connsiteY26" fmla="*/ 1267011 h 4739341"/>
              <a:gd name="connsiteX27" fmla="*/ 651436 w 705224"/>
              <a:gd name="connsiteY27" fmla="*/ 1016000 h 4739341"/>
              <a:gd name="connsiteX28" fmla="*/ 663389 w 705224"/>
              <a:gd name="connsiteY28" fmla="*/ 872564 h 4739341"/>
              <a:gd name="connsiteX29" fmla="*/ 687295 w 705224"/>
              <a:gd name="connsiteY29" fmla="*/ 735105 h 4739341"/>
              <a:gd name="connsiteX30" fmla="*/ 705224 w 705224"/>
              <a:gd name="connsiteY30" fmla="*/ 603623 h 4739341"/>
              <a:gd name="connsiteX31" fmla="*/ 699247 w 705224"/>
              <a:gd name="connsiteY31" fmla="*/ 316752 h 4739341"/>
              <a:gd name="connsiteX32" fmla="*/ 657412 w 705224"/>
              <a:gd name="connsiteY32" fmla="*/ 83670 h 4739341"/>
              <a:gd name="connsiteX33" fmla="*/ 573742 w 705224"/>
              <a:gd name="connsiteY33" fmla="*/ 11952 h 4739341"/>
              <a:gd name="connsiteX34" fmla="*/ 502024 w 705224"/>
              <a:gd name="connsiteY34" fmla="*/ 0 h 4739341"/>
              <a:gd name="connsiteX35" fmla="*/ 358589 w 705224"/>
              <a:gd name="connsiteY35" fmla="*/ 11952 h 4739341"/>
              <a:gd name="connsiteX36" fmla="*/ 280895 w 705224"/>
              <a:gd name="connsiteY36" fmla="*/ 41835 h 4739341"/>
              <a:gd name="connsiteX37" fmla="*/ 209177 w 705224"/>
              <a:gd name="connsiteY37" fmla="*/ 71717 h 4739341"/>
              <a:gd name="connsiteX38" fmla="*/ 173318 w 705224"/>
              <a:gd name="connsiteY38" fmla="*/ 89647 h 4739341"/>
              <a:gd name="connsiteX39" fmla="*/ 119530 w 705224"/>
              <a:gd name="connsiteY39" fmla="*/ 107576 h 4739341"/>
              <a:gd name="connsiteX40" fmla="*/ 65742 w 705224"/>
              <a:gd name="connsiteY40" fmla="*/ 125505 h 4739341"/>
              <a:gd name="connsiteX41" fmla="*/ 11953 w 705224"/>
              <a:gd name="connsiteY41" fmla="*/ 149411 h 4739341"/>
              <a:gd name="connsiteX42" fmla="*/ 0 w 705224"/>
              <a:gd name="connsiteY42" fmla="*/ 155388 h 4739341"/>
              <a:gd name="connsiteX0" fmla="*/ 286871 w 693271"/>
              <a:gd name="connsiteY0" fmla="*/ 4739341 h 4739341"/>
              <a:gd name="connsiteX1" fmla="*/ 304800 w 693271"/>
              <a:gd name="connsiteY1" fmla="*/ 4338917 h 4739341"/>
              <a:gd name="connsiteX2" fmla="*/ 310777 w 693271"/>
              <a:gd name="connsiteY2" fmla="*/ 3974352 h 4739341"/>
              <a:gd name="connsiteX3" fmla="*/ 316753 w 693271"/>
              <a:gd name="connsiteY3" fmla="*/ 3938494 h 4739341"/>
              <a:gd name="connsiteX4" fmla="*/ 322730 w 693271"/>
              <a:gd name="connsiteY4" fmla="*/ 3890682 h 4739341"/>
              <a:gd name="connsiteX5" fmla="*/ 334683 w 693271"/>
              <a:gd name="connsiteY5" fmla="*/ 3836894 h 4739341"/>
              <a:gd name="connsiteX6" fmla="*/ 346636 w 693271"/>
              <a:gd name="connsiteY6" fmla="*/ 3777129 h 4739341"/>
              <a:gd name="connsiteX7" fmla="*/ 352612 w 693271"/>
              <a:gd name="connsiteY7" fmla="*/ 3741270 h 4739341"/>
              <a:gd name="connsiteX8" fmla="*/ 364565 w 693271"/>
              <a:gd name="connsiteY8" fmla="*/ 3717364 h 4739341"/>
              <a:gd name="connsiteX9" fmla="*/ 382494 w 693271"/>
              <a:gd name="connsiteY9" fmla="*/ 3645647 h 4739341"/>
              <a:gd name="connsiteX10" fmla="*/ 388471 w 693271"/>
              <a:gd name="connsiteY10" fmla="*/ 3621741 h 4739341"/>
              <a:gd name="connsiteX11" fmla="*/ 400424 w 693271"/>
              <a:gd name="connsiteY11" fmla="*/ 3597835 h 4739341"/>
              <a:gd name="connsiteX12" fmla="*/ 412377 w 693271"/>
              <a:gd name="connsiteY12" fmla="*/ 3538070 h 4739341"/>
              <a:gd name="connsiteX13" fmla="*/ 448236 w 693271"/>
              <a:gd name="connsiteY13" fmla="*/ 3346823 h 4739341"/>
              <a:gd name="connsiteX14" fmla="*/ 454212 w 693271"/>
              <a:gd name="connsiteY14" fmla="*/ 3310964 h 4739341"/>
              <a:gd name="connsiteX15" fmla="*/ 460189 w 693271"/>
              <a:gd name="connsiteY15" fmla="*/ 3233270 h 4739341"/>
              <a:gd name="connsiteX16" fmla="*/ 478118 w 693271"/>
              <a:gd name="connsiteY16" fmla="*/ 3161552 h 4739341"/>
              <a:gd name="connsiteX17" fmla="*/ 484094 w 693271"/>
              <a:gd name="connsiteY17" fmla="*/ 3065929 h 4739341"/>
              <a:gd name="connsiteX18" fmla="*/ 508000 w 693271"/>
              <a:gd name="connsiteY18" fmla="*/ 2587811 h 4739341"/>
              <a:gd name="connsiteX19" fmla="*/ 519953 w 693271"/>
              <a:gd name="connsiteY19" fmla="*/ 2510117 h 4739341"/>
              <a:gd name="connsiteX20" fmla="*/ 525930 w 693271"/>
              <a:gd name="connsiteY20" fmla="*/ 2420470 h 4739341"/>
              <a:gd name="connsiteX21" fmla="*/ 531906 w 693271"/>
              <a:gd name="connsiteY21" fmla="*/ 2277035 h 4739341"/>
              <a:gd name="connsiteX22" fmla="*/ 549836 w 693271"/>
              <a:gd name="connsiteY22" fmla="*/ 2097741 h 4739341"/>
              <a:gd name="connsiteX23" fmla="*/ 555812 w 693271"/>
              <a:gd name="connsiteY23" fmla="*/ 1906494 h 4739341"/>
              <a:gd name="connsiteX24" fmla="*/ 573742 w 693271"/>
              <a:gd name="connsiteY24" fmla="*/ 1780988 h 4739341"/>
              <a:gd name="connsiteX25" fmla="*/ 597647 w 693271"/>
              <a:gd name="connsiteY25" fmla="*/ 1524000 h 4739341"/>
              <a:gd name="connsiteX26" fmla="*/ 615577 w 693271"/>
              <a:gd name="connsiteY26" fmla="*/ 1267011 h 4739341"/>
              <a:gd name="connsiteX27" fmla="*/ 639483 w 693271"/>
              <a:gd name="connsiteY27" fmla="*/ 1016000 h 4739341"/>
              <a:gd name="connsiteX28" fmla="*/ 651436 w 693271"/>
              <a:gd name="connsiteY28" fmla="*/ 872564 h 4739341"/>
              <a:gd name="connsiteX29" fmla="*/ 675342 w 693271"/>
              <a:gd name="connsiteY29" fmla="*/ 735105 h 4739341"/>
              <a:gd name="connsiteX30" fmla="*/ 693271 w 693271"/>
              <a:gd name="connsiteY30" fmla="*/ 603623 h 4739341"/>
              <a:gd name="connsiteX31" fmla="*/ 687294 w 693271"/>
              <a:gd name="connsiteY31" fmla="*/ 316752 h 4739341"/>
              <a:gd name="connsiteX32" fmla="*/ 645459 w 693271"/>
              <a:gd name="connsiteY32" fmla="*/ 83670 h 4739341"/>
              <a:gd name="connsiteX33" fmla="*/ 561789 w 693271"/>
              <a:gd name="connsiteY33" fmla="*/ 11952 h 4739341"/>
              <a:gd name="connsiteX34" fmla="*/ 490071 w 693271"/>
              <a:gd name="connsiteY34" fmla="*/ 0 h 4739341"/>
              <a:gd name="connsiteX35" fmla="*/ 346636 w 693271"/>
              <a:gd name="connsiteY35" fmla="*/ 11952 h 4739341"/>
              <a:gd name="connsiteX36" fmla="*/ 268942 w 693271"/>
              <a:gd name="connsiteY36" fmla="*/ 41835 h 4739341"/>
              <a:gd name="connsiteX37" fmla="*/ 197224 w 693271"/>
              <a:gd name="connsiteY37" fmla="*/ 71717 h 4739341"/>
              <a:gd name="connsiteX38" fmla="*/ 161365 w 693271"/>
              <a:gd name="connsiteY38" fmla="*/ 89647 h 4739341"/>
              <a:gd name="connsiteX39" fmla="*/ 107577 w 693271"/>
              <a:gd name="connsiteY39" fmla="*/ 107576 h 4739341"/>
              <a:gd name="connsiteX40" fmla="*/ 53789 w 693271"/>
              <a:gd name="connsiteY40" fmla="*/ 125505 h 4739341"/>
              <a:gd name="connsiteX41" fmla="*/ 0 w 693271"/>
              <a:gd name="connsiteY41" fmla="*/ 149411 h 4739341"/>
              <a:gd name="connsiteX0" fmla="*/ 286871 w 688556"/>
              <a:gd name="connsiteY0" fmla="*/ 4739341 h 4739341"/>
              <a:gd name="connsiteX1" fmla="*/ 304800 w 688556"/>
              <a:gd name="connsiteY1" fmla="*/ 4338917 h 4739341"/>
              <a:gd name="connsiteX2" fmla="*/ 310777 w 688556"/>
              <a:gd name="connsiteY2" fmla="*/ 3974352 h 4739341"/>
              <a:gd name="connsiteX3" fmla="*/ 316753 w 688556"/>
              <a:gd name="connsiteY3" fmla="*/ 3938494 h 4739341"/>
              <a:gd name="connsiteX4" fmla="*/ 322730 w 688556"/>
              <a:gd name="connsiteY4" fmla="*/ 3890682 h 4739341"/>
              <a:gd name="connsiteX5" fmla="*/ 334683 w 688556"/>
              <a:gd name="connsiteY5" fmla="*/ 3836894 h 4739341"/>
              <a:gd name="connsiteX6" fmla="*/ 346636 w 688556"/>
              <a:gd name="connsiteY6" fmla="*/ 3777129 h 4739341"/>
              <a:gd name="connsiteX7" fmla="*/ 352612 w 688556"/>
              <a:gd name="connsiteY7" fmla="*/ 3741270 h 4739341"/>
              <a:gd name="connsiteX8" fmla="*/ 364565 w 688556"/>
              <a:gd name="connsiteY8" fmla="*/ 3717364 h 4739341"/>
              <a:gd name="connsiteX9" fmla="*/ 382494 w 688556"/>
              <a:gd name="connsiteY9" fmla="*/ 3645647 h 4739341"/>
              <a:gd name="connsiteX10" fmla="*/ 388471 w 688556"/>
              <a:gd name="connsiteY10" fmla="*/ 3621741 h 4739341"/>
              <a:gd name="connsiteX11" fmla="*/ 400424 w 688556"/>
              <a:gd name="connsiteY11" fmla="*/ 3597835 h 4739341"/>
              <a:gd name="connsiteX12" fmla="*/ 412377 w 688556"/>
              <a:gd name="connsiteY12" fmla="*/ 3538070 h 4739341"/>
              <a:gd name="connsiteX13" fmla="*/ 448236 w 688556"/>
              <a:gd name="connsiteY13" fmla="*/ 3346823 h 4739341"/>
              <a:gd name="connsiteX14" fmla="*/ 454212 w 688556"/>
              <a:gd name="connsiteY14" fmla="*/ 3310964 h 4739341"/>
              <a:gd name="connsiteX15" fmla="*/ 460189 w 688556"/>
              <a:gd name="connsiteY15" fmla="*/ 3233270 h 4739341"/>
              <a:gd name="connsiteX16" fmla="*/ 478118 w 688556"/>
              <a:gd name="connsiteY16" fmla="*/ 3161552 h 4739341"/>
              <a:gd name="connsiteX17" fmla="*/ 484094 w 688556"/>
              <a:gd name="connsiteY17" fmla="*/ 3065929 h 4739341"/>
              <a:gd name="connsiteX18" fmla="*/ 508000 w 688556"/>
              <a:gd name="connsiteY18" fmla="*/ 2587811 h 4739341"/>
              <a:gd name="connsiteX19" fmla="*/ 519953 w 688556"/>
              <a:gd name="connsiteY19" fmla="*/ 2510117 h 4739341"/>
              <a:gd name="connsiteX20" fmla="*/ 525930 w 688556"/>
              <a:gd name="connsiteY20" fmla="*/ 2420470 h 4739341"/>
              <a:gd name="connsiteX21" fmla="*/ 531906 w 688556"/>
              <a:gd name="connsiteY21" fmla="*/ 2277035 h 4739341"/>
              <a:gd name="connsiteX22" fmla="*/ 549836 w 688556"/>
              <a:gd name="connsiteY22" fmla="*/ 2097741 h 4739341"/>
              <a:gd name="connsiteX23" fmla="*/ 555812 w 688556"/>
              <a:gd name="connsiteY23" fmla="*/ 1906494 h 4739341"/>
              <a:gd name="connsiteX24" fmla="*/ 573742 w 688556"/>
              <a:gd name="connsiteY24" fmla="*/ 1780988 h 4739341"/>
              <a:gd name="connsiteX25" fmla="*/ 597647 w 688556"/>
              <a:gd name="connsiteY25" fmla="*/ 1524000 h 4739341"/>
              <a:gd name="connsiteX26" fmla="*/ 615577 w 688556"/>
              <a:gd name="connsiteY26" fmla="*/ 1267011 h 4739341"/>
              <a:gd name="connsiteX27" fmla="*/ 639483 w 688556"/>
              <a:gd name="connsiteY27" fmla="*/ 1016000 h 4739341"/>
              <a:gd name="connsiteX28" fmla="*/ 651436 w 688556"/>
              <a:gd name="connsiteY28" fmla="*/ 872564 h 4739341"/>
              <a:gd name="connsiteX29" fmla="*/ 675342 w 688556"/>
              <a:gd name="connsiteY29" fmla="*/ 735105 h 4739341"/>
              <a:gd name="connsiteX30" fmla="*/ 687294 w 688556"/>
              <a:gd name="connsiteY30" fmla="*/ 316752 h 4739341"/>
              <a:gd name="connsiteX31" fmla="*/ 645459 w 688556"/>
              <a:gd name="connsiteY31" fmla="*/ 83670 h 4739341"/>
              <a:gd name="connsiteX32" fmla="*/ 561789 w 688556"/>
              <a:gd name="connsiteY32" fmla="*/ 11952 h 4739341"/>
              <a:gd name="connsiteX33" fmla="*/ 490071 w 688556"/>
              <a:gd name="connsiteY33" fmla="*/ 0 h 4739341"/>
              <a:gd name="connsiteX34" fmla="*/ 346636 w 688556"/>
              <a:gd name="connsiteY34" fmla="*/ 11952 h 4739341"/>
              <a:gd name="connsiteX35" fmla="*/ 268942 w 688556"/>
              <a:gd name="connsiteY35" fmla="*/ 41835 h 4739341"/>
              <a:gd name="connsiteX36" fmla="*/ 197224 w 688556"/>
              <a:gd name="connsiteY36" fmla="*/ 71717 h 4739341"/>
              <a:gd name="connsiteX37" fmla="*/ 161365 w 688556"/>
              <a:gd name="connsiteY37" fmla="*/ 89647 h 4739341"/>
              <a:gd name="connsiteX38" fmla="*/ 107577 w 688556"/>
              <a:gd name="connsiteY38" fmla="*/ 107576 h 4739341"/>
              <a:gd name="connsiteX39" fmla="*/ 53789 w 688556"/>
              <a:gd name="connsiteY39" fmla="*/ 125505 h 4739341"/>
              <a:gd name="connsiteX40" fmla="*/ 0 w 688556"/>
              <a:gd name="connsiteY40" fmla="*/ 149411 h 4739341"/>
              <a:gd name="connsiteX0" fmla="*/ 286871 w 687319"/>
              <a:gd name="connsiteY0" fmla="*/ 4739341 h 4739341"/>
              <a:gd name="connsiteX1" fmla="*/ 304800 w 687319"/>
              <a:gd name="connsiteY1" fmla="*/ 4338917 h 4739341"/>
              <a:gd name="connsiteX2" fmla="*/ 310777 w 687319"/>
              <a:gd name="connsiteY2" fmla="*/ 3974352 h 4739341"/>
              <a:gd name="connsiteX3" fmla="*/ 316753 w 687319"/>
              <a:gd name="connsiteY3" fmla="*/ 3938494 h 4739341"/>
              <a:gd name="connsiteX4" fmla="*/ 322730 w 687319"/>
              <a:gd name="connsiteY4" fmla="*/ 3890682 h 4739341"/>
              <a:gd name="connsiteX5" fmla="*/ 334683 w 687319"/>
              <a:gd name="connsiteY5" fmla="*/ 3836894 h 4739341"/>
              <a:gd name="connsiteX6" fmla="*/ 346636 w 687319"/>
              <a:gd name="connsiteY6" fmla="*/ 3777129 h 4739341"/>
              <a:gd name="connsiteX7" fmla="*/ 352612 w 687319"/>
              <a:gd name="connsiteY7" fmla="*/ 3741270 h 4739341"/>
              <a:gd name="connsiteX8" fmla="*/ 364565 w 687319"/>
              <a:gd name="connsiteY8" fmla="*/ 3717364 h 4739341"/>
              <a:gd name="connsiteX9" fmla="*/ 382494 w 687319"/>
              <a:gd name="connsiteY9" fmla="*/ 3645647 h 4739341"/>
              <a:gd name="connsiteX10" fmla="*/ 388471 w 687319"/>
              <a:gd name="connsiteY10" fmla="*/ 3621741 h 4739341"/>
              <a:gd name="connsiteX11" fmla="*/ 400424 w 687319"/>
              <a:gd name="connsiteY11" fmla="*/ 3597835 h 4739341"/>
              <a:gd name="connsiteX12" fmla="*/ 412377 w 687319"/>
              <a:gd name="connsiteY12" fmla="*/ 3538070 h 4739341"/>
              <a:gd name="connsiteX13" fmla="*/ 448236 w 687319"/>
              <a:gd name="connsiteY13" fmla="*/ 3346823 h 4739341"/>
              <a:gd name="connsiteX14" fmla="*/ 454212 w 687319"/>
              <a:gd name="connsiteY14" fmla="*/ 3310964 h 4739341"/>
              <a:gd name="connsiteX15" fmla="*/ 460189 w 687319"/>
              <a:gd name="connsiteY15" fmla="*/ 3233270 h 4739341"/>
              <a:gd name="connsiteX16" fmla="*/ 478118 w 687319"/>
              <a:gd name="connsiteY16" fmla="*/ 3161552 h 4739341"/>
              <a:gd name="connsiteX17" fmla="*/ 484094 w 687319"/>
              <a:gd name="connsiteY17" fmla="*/ 3065929 h 4739341"/>
              <a:gd name="connsiteX18" fmla="*/ 508000 w 687319"/>
              <a:gd name="connsiteY18" fmla="*/ 2587811 h 4739341"/>
              <a:gd name="connsiteX19" fmla="*/ 519953 w 687319"/>
              <a:gd name="connsiteY19" fmla="*/ 2510117 h 4739341"/>
              <a:gd name="connsiteX20" fmla="*/ 525930 w 687319"/>
              <a:gd name="connsiteY20" fmla="*/ 2420470 h 4739341"/>
              <a:gd name="connsiteX21" fmla="*/ 531906 w 687319"/>
              <a:gd name="connsiteY21" fmla="*/ 2277035 h 4739341"/>
              <a:gd name="connsiteX22" fmla="*/ 549836 w 687319"/>
              <a:gd name="connsiteY22" fmla="*/ 2097741 h 4739341"/>
              <a:gd name="connsiteX23" fmla="*/ 555812 w 687319"/>
              <a:gd name="connsiteY23" fmla="*/ 1906494 h 4739341"/>
              <a:gd name="connsiteX24" fmla="*/ 573742 w 687319"/>
              <a:gd name="connsiteY24" fmla="*/ 1780988 h 4739341"/>
              <a:gd name="connsiteX25" fmla="*/ 597647 w 687319"/>
              <a:gd name="connsiteY25" fmla="*/ 1524000 h 4739341"/>
              <a:gd name="connsiteX26" fmla="*/ 615577 w 687319"/>
              <a:gd name="connsiteY26" fmla="*/ 1267011 h 4739341"/>
              <a:gd name="connsiteX27" fmla="*/ 639483 w 687319"/>
              <a:gd name="connsiteY27" fmla="*/ 1016000 h 4739341"/>
              <a:gd name="connsiteX28" fmla="*/ 651436 w 687319"/>
              <a:gd name="connsiteY28" fmla="*/ 872564 h 4739341"/>
              <a:gd name="connsiteX29" fmla="*/ 687294 w 687319"/>
              <a:gd name="connsiteY29" fmla="*/ 316752 h 4739341"/>
              <a:gd name="connsiteX30" fmla="*/ 645459 w 687319"/>
              <a:gd name="connsiteY30" fmla="*/ 83670 h 4739341"/>
              <a:gd name="connsiteX31" fmla="*/ 561789 w 687319"/>
              <a:gd name="connsiteY31" fmla="*/ 11952 h 4739341"/>
              <a:gd name="connsiteX32" fmla="*/ 490071 w 687319"/>
              <a:gd name="connsiteY32" fmla="*/ 0 h 4739341"/>
              <a:gd name="connsiteX33" fmla="*/ 346636 w 687319"/>
              <a:gd name="connsiteY33" fmla="*/ 11952 h 4739341"/>
              <a:gd name="connsiteX34" fmla="*/ 268942 w 687319"/>
              <a:gd name="connsiteY34" fmla="*/ 41835 h 4739341"/>
              <a:gd name="connsiteX35" fmla="*/ 197224 w 687319"/>
              <a:gd name="connsiteY35" fmla="*/ 71717 h 4739341"/>
              <a:gd name="connsiteX36" fmla="*/ 161365 w 687319"/>
              <a:gd name="connsiteY36" fmla="*/ 89647 h 4739341"/>
              <a:gd name="connsiteX37" fmla="*/ 107577 w 687319"/>
              <a:gd name="connsiteY37" fmla="*/ 107576 h 4739341"/>
              <a:gd name="connsiteX38" fmla="*/ 53789 w 687319"/>
              <a:gd name="connsiteY38" fmla="*/ 125505 h 4739341"/>
              <a:gd name="connsiteX39" fmla="*/ 0 w 687319"/>
              <a:gd name="connsiteY39" fmla="*/ 149411 h 4739341"/>
              <a:gd name="connsiteX0" fmla="*/ 286871 w 687323"/>
              <a:gd name="connsiteY0" fmla="*/ 4739341 h 4739341"/>
              <a:gd name="connsiteX1" fmla="*/ 304800 w 687323"/>
              <a:gd name="connsiteY1" fmla="*/ 4338917 h 4739341"/>
              <a:gd name="connsiteX2" fmla="*/ 310777 w 687323"/>
              <a:gd name="connsiteY2" fmla="*/ 3974352 h 4739341"/>
              <a:gd name="connsiteX3" fmla="*/ 316753 w 687323"/>
              <a:gd name="connsiteY3" fmla="*/ 3938494 h 4739341"/>
              <a:gd name="connsiteX4" fmla="*/ 322730 w 687323"/>
              <a:gd name="connsiteY4" fmla="*/ 3890682 h 4739341"/>
              <a:gd name="connsiteX5" fmla="*/ 334683 w 687323"/>
              <a:gd name="connsiteY5" fmla="*/ 3836894 h 4739341"/>
              <a:gd name="connsiteX6" fmla="*/ 346636 w 687323"/>
              <a:gd name="connsiteY6" fmla="*/ 3777129 h 4739341"/>
              <a:gd name="connsiteX7" fmla="*/ 352612 w 687323"/>
              <a:gd name="connsiteY7" fmla="*/ 3741270 h 4739341"/>
              <a:gd name="connsiteX8" fmla="*/ 364565 w 687323"/>
              <a:gd name="connsiteY8" fmla="*/ 3717364 h 4739341"/>
              <a:gd name="connsiteX9" fmla="*/ 382494 w 687323"/>
              <a:gd name="connsiteY9" fmla="*/ 3645647 h 4739341"/>
              <a:gd name="connsiteX10" fmla="*/ 388471 w 687323"/>
              <a:gd name="connsiteY10" fmla="*/ 3621741 h 4739341"/>
              <a:gd name="connsiteX11" fmla="*/ 400424 w 687323"/>
              <a:gd name="connsiteY11" fmla="*/ 3597835 h 4739341"/>
              <a:gd name="connsiteX12" fmla="*/ 412377 w 687323"/>
              <a:gd name="connsiteY12" fmla="*/ 3538070 h 4739341"/>
              <a:gd name="connsiteX13" fmla="*/ 448236 w 687323"/>
              <a:gd name="connsiteY13" fmla="*/ 3346823 h 4739341"/>
              <a:gd name="connsiteX14" fmla="*/ 454212 w 687323"/>
              <a:gd name="connsiteY14" fmla="*/ 3310964 h 4739341"/>
              <a:gd name="connsiteX15" fmla="*/ 460189 w 687323"/>
              <a:gd name="connsiteY15" fmla="*/ 3233270 h 4739341"/>
              <a:gd name="connsiteX16" fmla="*/ 478118 w 687323"/>
              <a:gd name="connsiteY16" fmla="*/ 3161552 h 4739341"/>
              <a:gd name="connsiteX17" fmla="*/ 484094 w 687323"/>
              <a:gd name="connsiteY17" fmla="*/ 3065929 h 4739341"/>
              <a:gd name="connsiteX18" fmla="*/ 508000 w 687323"/>
              <a:gd name="connsiteY18" fmla="*/ 2587811 h 4739341"/>
              <a:gd name="connsiteX19" fmla="*/ 519953 w 687323"/>
              <a:gd name="connsiteY19" fmla="*/ 2510117 h 4739341"/>
              <a:gd name="connsiteX20" fmla="*/ 525930 w 687323"/>
              <a:gd name="connsiteY20" fmla="*/ 2420470 h 4739341"/>
              <a:gd name="connsiteX21" fmla="*/ 531906 w 687323"/>
              <a:gd name="connsiteY21" fmla="*/ 2277035 h 4739341"/>
              <a:gd name="connsiteX22" fmla="*/ 549836 w 687323"/>
              <a:gd name="connsiteY22" fmla="*/ 2097741 h 4739341"/>
              <a:gd name="connsiteX23" fmla="*/ 555812 w 687323"/>
              <a:gd name="connsiteY23" fmla="*/ 1906494 h 4739341"/>
              <a:gd name="connsiteX24" fmla="*/ 573742 w 687323"/>
              <a:gd name="connsiteY24" fmla="*/ 1780988 h 4739341"/>
              <a:gd name="connsiteX25" fmla="*/ 597647 w 687323"/>
              <a:gd name="connsiteY25" fmla="*/ 1524000 h 4739341"/>
              <a:gd name="connsiteX26" fmla="*/ 615577 w 687323"/>
              <a:gd name="connsiteY26" fmla="*/ 1267011 h 4739341"/>
              <a:gd name="connsiteX27" fmla="*/ 651436 w 687323"/>
              <a:gd name="connsiteY27" fmla="*/ 872564 h 4739341"/>
              <a:gd name="connsiteX28" fmla="*/ 687294 w 687323"/>
              <a:gd name="connsiteY28" fmla="*/ 316752 h 4739341"/>
              <a:gd name="connsiteX29" fmla="*/ 645459 w 687323"/>
              <a:gd name="connsiteY29" fmla="*/ 83670 h 4739341"/>
              <a:gd name="connsiteX30" fmla="*/ 561789 w 687323"/>
              <a:gd name="connsiteY30" fmla="*/ 11952 h 4739341"/>
              <a:gd name="connsiteX31" fmla="*/ 490071 w 687323"/>
              <a:gd name="connsiteY31" fmla="*/ 0 h 4739341"/>
              <a:gd name="connsiteX32" fmla="*/ 346636 w 687323"/>
              <a:gd name="connsiteY32" fmla="*/ 11952 h 4739341"/>
              <a:gd name="connsiteX33" fmla="*/ 268942 w 687323"/>
              <a:gd name="connsiteY33" fmla="*/ 41835 h 4739341"/>
              <a:gd name="connsiteX34" fmla="*/ 197224 w 687323"/>
              <a:gd name="connsiteY34" fmla="*/ 71717 h 4739341"/>
              <a:gd name="connsiteX35" fmla="*/ 161365 w 687323"/>
              <a:gd name="connsiteY35" fmla="*/ 89647 h 4739341"/>
              <a:gd name="connsiteX36" fmla="*/ 107577 w 687323"/>
              <a:gd name="connsiteY36" fmla="*/ 107576 h 4739341"/>
              <a:gd name="connsiteX37" fmla="*/ 53789 w 687323"/>
              <a:gd name="connsiteY37" fmla="*/ 125505 h 4739341"/>
              <a:gd name="connsiteX38" fmla="*/ 0 w 687323"/>
              <a:gd name="connsiteY38" fmla="*/ 149411 h 4739341"/>
              <a:gd name="connsiteX0" fmla="*/ 286871 w 687323"/>
              <a:gd name="connsiteY0" fmla="*/ 4733990 h 4733990"/>
              <a:gd name="connsiteX1" fmla="*/ 304800 w 687323"/>
              <a:gd name="connsiteY1" fmla="*/ 4333566 h 4733990"/>
              <a:gd name="connsiteX2" fmla="*/ 310777 w 687323"/>
              <a:gd name="connsiteY2" fmla="*/ 3969001 h 4733990"/>
              <a:gd name="connsiteX3" fmla="*/ 316753 w 687323"/>
              <a:gd name="connsiteY3" fmla="*/ 3933143 h 4733990"/>
              <a:gd name="connsiteX4" fmla="*/ 322730 w 687323"/>
              <a:gd name="connsiteY4" fmla="*/ 3885331 h 4733990"/>
              <a:gd name="connsiteX5" fmla="*/ 334683 w 687323"/>
              <a:gd name="connsiteY5" fmla="*/ 3831543 h 4733990"/>
              <a:gd name="connsiteX6" fmla="*/ 346636 w 687323"/>
              <a:gd name="connsiteY6" fmla="*/ 3771778 h 4733990"/>
              <a:gd name="connsiteX7" fmla="*/ 352612 w 687323"/>
              <a:gd name="connsiteY7" fmla="*/ 3735919 h 4733990"/>
              <a:gd name="connsiteX8" fmla="*/ 364565 w 687323"/>
              <a:gd name="connsiteY8" fmla="*/ 3712013 h 4733990"/>
              <a:gd name="connsiteX9" fmla="*/ 382494 w 687323"/>
              <a:gd name="connsiteY9" fmla="*/ 3640296 h 4733990"/>
              <a:gd name="connsiteX10" fmla="*/ 388471 w 687323"/>
              <a:gd name="connsiteY10" fmla="*/ 3616390 h 4733990"/>
              <a:gd name="connsiteX11" fmla="*/ 400424 w 687323"/>
              <a:gd name="connsiteY11" fmla="*/ 3592484 h 4733990"/>
              <a:gd name="connsiteX12" fmla="*/ 412377 w 687323"/>
              <a:gd name="connsiteY12" fmla="*/ 3532719 h 4733990"/>
              <a:gd name="connsiteX13" fmla="*/ 448236 w 687323"/>
              <a:gd name="connsiteY13" fmla="*/ 3341472 h 4733990"/>
              <a:gd name="connsiteX14" fmla="*/ 454212 w 687323"/>
              <a:gd name="connsiteY14" fmla="*/ 3305613 h 4733990"/>
              <a:gd name="connsiteX15" fmla="*/ 460189 w 687323"/>
              <a:gd name="connsiteY15" fmla="*/ 3227919 h 4733990"/>
              <a:gd name="connsiteX16" fmla="*/ 478118 w 687323"/>
              <a:gd name="connsiteY16" fmla="*/ 3156201 h 4733990"/>
              <a:gd name="connsiteX17" fmla="*/ 484094 w 687323"/>
              <a:gd name="connsiteY17" fmla="*/ 3060578 h 4733990"/>
              <a:gd name="connsiteX18" fmla="*/ 508000 w 687323"/>
              <a:gd name="connsiteY18" fmla="*/ 2582460 h 4733990"/>
              <a:gd name="connsiteX19" fmla="*/ 519953 w 687323"/>
              <a:gd name="connsiteY19" fmla="*/ 2504766 h 4733990"/>
              <a:gd name="connsiteX20" fmla="*/ 525930 w 687323"/>
              <a:gd name="connsiteY20" fmla="*/ 2415119 h 4733990"/>
              <a:gd name="connsiteX21" fmla="*/ 531906 w 687323"/>
              <a:gd name="connsiteY21" fmla="*/ 2271684 h 4733990"/>
              <a:gd name="connsiteX22" fmla="*/ 549836 w 687323"/>
              <a:gd name="connsiteY22" fmla="*/ 2092390 h 4733990"/>
              <a:gd name="connsiteX23" fmla="*/ 555812 w 687323"/>
              <a:gd name="connsiteY23" fmla="*/ 1901143 h 4733990"/>
              <a:gd name="connsiteX24" fmla="*/ 573742 w 687323"/>
              <a:gd name="connsiteY24" fmla="*/ 1775637 h 4733990"/>
              <a:gd name="connsiteX25" fmla="*/ 597647 w 687323"/>
              <a:gd name="connsiteY25" fmla="*/ 1518649 h 4733990"/>
              <a:gd name="connsiteX26" fmla="*/ 615577 w 687323"/>
              <a:gd name="connsiteY26" fmla="*/ 1261660 h 4733990"/>
              <a:gd name="connsiteX27" fmla="*/ 651436 w 687323"/>
              <a:gd name="connsiteY27" fmla="*/ 867213 h 4733990"/>
              <a:gd name="connsiteX28" fmla="*/ 687294 w 687323"/>
              <a:gd name="connsiteY28" fmla="*/ 311401 h 4733990"/>
              <a:gd name="connsiteX29" fmla="*/ 645459 w 687323"/>
              <a:gd name="connsiteY29" fmla="*/ 78319 h 4733990"/>
              <a:gd name="connsiteX30" fmla="*/ 561789 w 687323"/>
              <a:gd name="connsiteY30" fmla="*/ 6601 h 4733990"/>
              <a:gd name="connsiteX31" fmla="*/ 346636 w 687323"/>
              <a:gd name="connsiteY31" fmla="*/ 6601 h 4733990"/>
              <a:gd name="connsiteX32" fmla="*/ 268942 w 687323"/>
              <a:gd name="connsiteY32" fmla="*/ 36484 h 4733990"/>
              <a:gd name="connsiteX33" fmla="*/ 197224 w 687323"/>
              <a:gd name="connsiteY33" fmla="*/ 66366 h 4733990"/>
              <a:gd name="connsiteX34" fmla="*/ 161365 w 687323"/>
              <a:gd name="connsiteY34" fmla="*/ 84296 h 4733990"/>
              <a:gd name="connsiteX35" fmla="*/ 107577 w 687323"/>
              <a:gd name="connsiteY35" fmla="*/ 102225 h 4733990"/>
              <a:gd name="connsiteX36" fmla="*/ 53789 w 687323"/>
              <a:gd name="connsiteY36" fmla="*/ 120154 h 4733990"/>
              <a:gd name="connsiteX37" fmla="*/ 0 w 687323"/>
              <a:gd name="connsiteY37" fmla="*/ 144060 h 4733990"/>
              <a:gd name="connsiteX0" fmla="*/ 286871 w 688628"/>
              <a:gd name="connsiteY0" fmla="*/ 4728529 h 4728529"/>
              <a:gd name="connsiteX1" fmla="*/ 304800 w 688628"/>
              <a:gd name="connsiteY1" fmla="*/ 4328105 h 4728529"/>
              <a:gd name="connsiteX2" fmla="*/ 310777 w 688628"/>
              <a:gd name="connsiteY2" fmla="*/ 3963540 h 4728529"/>
              <a:gd name="connsiteX3" fmla="*/ 316753 w 688628"/>
              <a:gd name="connsiteY3" fmla="*/ 3927682 h 4728529"/>
              <a:gd name="connsiteX4" fmla="*/ 322730 w 688628"/>
              <a:gd name="connsiteY4" fmla="*/ 3879870 h 4728529"/>
              <a:gd name="connsiteX5" fmla="*/ 334683 w 688628"/>
              <a:gd name="connsiteY5" fmla="*/ 3826082 h 4728529"/>
              <a:gd name="connsiteX6" fmla="*/ 346636 w 688628"/>
              <a:gd name="connsiteY6" fmla="*/ 3766317 h 4728529"/>
              <a:gd name="connsiteX7" fmla="*/ 352612 w 688628"/>
              <a:gd name="connsiteY7" fmla="*/ 3730458 h 4728529"/>
              <a:gd name="connsiteX8" fmla="*/ 364565 w 688628"/>
              <a:gd name="connsiteY8" fmla="*/ 3706552 h 4728529"/>
              <a:gd name="connsiteX9" fmla="*/ 382494 w 688628"/>
              <a:gd name="connsiteY9" fmla="*/ 3634835 h 4728529"/>
              <a:gd name="connsiteX10" fmla="*/ 388471 w 688628"/>
              <a:gd name="connsiteY10" fmla="*/ 3610929 h 4728529"/>
              <a:gd name="connsiteX11" fmla="*/ 400424 w 688628"/>
              <a:gd name="connsiteY11" fmla="*/ 3587023 h 4728529"/>
              <a:gd name="connsiteX12" fmla="*/ 412377 w 688628"/>
              <a:gd name="connsiteY12" fmla="*/ 3527258 h 4728529"/>
              <a:gd name="connsiteX13" fmla="*/ 448236 w 688628"/>
              <a:gd name="connsiteY13" fmla="*/ 3336011 h 4728529"/>
              <a:gd name="connsiteX14" fmla="*/ 454212 w 688628"/>
              <a:gd name="connsiteY14" fmla="*/ 3300152 h 4728529"/>
              <a:gd name="connsiteX15" fmla="*/ 460189 w 688628"/>
              <a:gd name="connsiteY15" fmla="*/ 3222458 h 4728529"/>
              <a:gd name="connsiteX16" fmla="*/ 478118 w 688628"/>
              <a:gd name="connsiteY16" fmla="*/ 3150740 h 4728529"/>
              <a:gd name="connsiteX17" fmla="*/ 484094 w 688628"/>
              <a:gd name="connsiteY17" fmla="*/ 3055117 h 4728529"/>
              <a:gd name="connsiteX18" fmla="*/ 508000 w 688628"/>
              <a:gd name="connsiteY18" fmla="*/ 2576999 h 4728529"/>
              <a:gd name="connsiteX19" fmla="*/ 519953 w 688628"/>
              <a:gd name="connsiteY19" fmla="*/ 2499305 h 4728529"/>
              <a:gd name="connsiteX20" fmla="*/ 525930 w 688628"/>
              <a:gd name="connsiteY20" fmla="*/ 2409658 h 4728529"/>
              <a:gd name="connsiteX21" fmla="*/ 531906 w 688628"/>
              <a:gd name="connsiteY21" fmla="*/ 2266223 h 4728529"/>
              <a:gd name="connsiteX22" fmla="*/ 549836 w 688628"/>
              <a:gd name="connsiteY22" fmla="*/ 2086929 h 4728529"/>
              <a:gd name="connsiteX23" fmla="*/ 555812 w 688628"/>
              <a:gd name="connsiteY23" fmla="*/ 1895682 h 4728529"/>
              <a:gd name="connsiteX24" fmla="*/ 573742 w 688628"/>
              <a:gd name="connsiteY24" fmla="*/ 1770176 h 4728529"/>
              <a:gd name="connsiteX25" fmla="*/ 597647 w 688628"/>
              <a:gd name="connsiteY25" fmla="*/ 1513188 h 4728529"/>
              <a:gd name="connsiteX26" fmla="*/ 615577 w 688628"/>
              <a:gd name="connsiteY26" fmla="*/ 1256199 h 4728529"/>
              <a:gd name="connsiteX27" fmla="*/ 651436 w 688628"/>
              <a:gd name="connsiteY27" fmla="*/ 861752 h 4728529"/>
              <a:gd name="connsiteX28" fmla="*/ 687294 w 688628"/>
              <a:gd name="connsiteY28" fmla="*/ 305940 h 4728529"/>
              <a:gd name="connsiteX29" fmla="*/ 645459 w 688628"/>
              <a:gd name="connsiteY29" fmla="*/ 72858 h 4728529"/>
              <a:gd name="connsiteX30" fmla="*/ 346636 w 688628"/>
              <a:gd name="connsiteY30" fmla="*/ 1140 h 4728529"/>
              <a:gd name="connsiteX31" fmla="*/ 268942 w 688628"/>
              <a:gd name="connsiteY31" fmla="*/ 31023 h 4728529"/>
              <a:gd name="connsiteX32" fmla="*/ 197224 w 688628"/>
              <a:gd name="connsiteY32" fmla="*/ 60905 h 4728529"/>
              <a:gd name="connsiteX33" fmla="*/ 161365 w 688628"/>
              <a:gd name="connsiteY33" fmla="*/ 78835 h 4728529"/>
              <a:gd name="connsiteX34" fmla="*/ 107577 w 688628"/>
              <a:gd name="connsiteY34" fmla="*/ 96764 h 4728529"/>
              <a:gd name="connsiteX35" fmla="*/ 53789 w 688628"/>
              <a:gd name="connsiteY35" fmla="*/ 114693 h 4728529"/>
              <a:gd name="connsiteX36" fmla="*/ 0 w 688628"/>
              <a:gd name="connsiteY36" fmla="*/ 138599 h 4728529"/>
              <a:gd name="connsiteX0" fmla="*/ 286871 w 704803"/>
              <a:gd name="connsiteY0" fmla="*/ 4743453 h 4743453"/>
              <a:gd name="connsiteX1" fmla="*/ 304800 w 704803"/>
              <a:gd name="connsiteY1" fmla="*/ 4343029 h 4743453"/>
              <a:gd name="connsiteX2" fmla="*/ 310777 w 704803"/>
              <a:gd name="connsiteY2" fmla="*/ 3978464 h 4743453"/>
              <a:gd name="connsiteX3" fmla="*/ 316753 w 704803"/>
              <a:gd name="connsiteY3" fmla="*/ 3942606 h 4743453"/>
              <a:gd name="connsiteX4" fmla="*/ 322730 w 704803"/>
              <a:gd name="connsiteY4" fmla="*/ 3894794 h 4743453"/>
              <a:gd name="connsiteX5" fmla="*/ 334683 w 704803"/>
              <a:gd name="connsiteY5" fmla="*/ 3841006 h 4743453"/>
              <a:gd name="connsiteX6" fmla="*/ 346636 w 704803"/>
              <a:gd name="connsiteY6" fmla="*/ 3781241 h 4743453"/>
              <a:gd name="connsiteX7" fmla="*/ 352612 w 704803"/>
              <a:gd name="connsiteY7" fmla="*/ 3745382 h 4743453"/>
              <a:gd name="connsiteX8" fmla="*/ 364565 w 704803"/>
              <a:gd name="connsiteY8" fmla="*/ 3721476 h 4743453"/>
              <a:gd name="connsiteX9" fmla="*/ 382494 w 704803"/>
              <a:gd name="connsiteY9" fmla="*/ 3649759 h 4743453"/>
              <a:gd name="connsiteX10" fmla="*/ 388471 w 704803"/>
              <a:gd name="connsiteY10" fmla="*/ 3625853 h 4743453"/>
              <a:gd name="connsiteX11" fmla="*/ 400424 w 704803"/>
              <a:gd name="connsiteY11" fmla="*/ 3601947 h 4743453"/>
              <a:gd name="connsiteX12" fmla="*/ 412377 w 704803"/>
              <a:gd name="connsiteY12" fmla="*/ 3542182 h 4743453"/>
              <a:gd name="connsiteX13" fmla="*/ 448236 w 704803"/>
              <a:gd name="connsiteY13" fmla="*/ 3350935 h 4743453"/>
              <a:gd name="connsiteX14" fmla="*/ 454212 w 704803"/>
              <a:gd name="connsiteY14" fmla="*/ 3315076 h 4743453"/>
              <a:gd name="connsiteX15" fmla="*/ 460189 w 704803"/>
              <a:gd name="connsiteY15" fmla="*/ 3237382 h 4743453"/>
              <a:gd name="connsiteX16" fmla="*/ 478118 w 704803"/>
              <a:gd name="connsiteY16" fmla="*/ 3165664 h 4743453"/>
              <a:gd name="connsiteX17" fmla="*/ 484094 w 704803"/>
              <a:gd name="connsiteY17" fmla="*/ 3070041 h 4743453"/>
              <a:gd name="connsiteX18" fmla="*/ 508000 w 704803"/>
              <a:gd name="connsiteY18" fmla="*/ 2591923 h 4743453"/>
              <a:gd name="connsiteX19" fmla="*/ 519953 w 704803"/>
              <a:gd name="connsiteY19" fmla="*/ 2514229 h 4743453"/>
              <a:gd name="connsiteX20" fmla="*/ 525930 w 704803"/>
              <a:gd name="connsiteY20" fmla="*/ 2424582 h 4743453"/>
              <a:gd name="connsiteX21" fmla="*/ 531906 w 704803"/>
              <a:gd name="connsiteY21" fmla="*/ 2281147 h 4743453"/>
              <a:gd name="connsiteX22" fmla="*/ 549836 w 704803"/>
              <a:gd name="connsiteY22" fmla="*/ 2101853 h 4743453"/>
              <a:gd name="connsiteX23" fmla="*/ 555812 w 704803"/>
              <a:gd name="connsiteY23" fmla="*/ 1910606 h 4743453"/>
              <a:gd name="connsiteX24" fmla="*/ 573742 w 704803"/>
              <a:gd name="connsiteY24" fmla="*/ 1785100 h 4743453"/>
              <a:gd name="connsiteX25" fmla="*/ 597647 w 704803"/>
              <a:gd name="connsiteY25" fmla="*/ 1528112 h 4743453"/>
              <a:gd name="connsiteX26" fmla="*/ 615577 w 704803"/>
              <a:gd name="connsiteY26" fmla="*/ 1271123 h 4743453"/>
              <a:gd name="connsiteX27" fmla="*/ 651436 w 704803"/>
              <a:gd name="connsiteY27" fmla="*/ 876676 h 4743453"/>
              <a:gd name="connsiteX28" fmla="*/ 687294 w 704803"/>
              <a:gd name="connsiteY28" fmla="*/ 320864 h 4743453"/>
              <a:gd name="connsiteX29" fmla="*/ 346636 w 704803"/>
              <a:gd name="connsiteY29" fmla="*/ 16064 h 4743453"/>
              <a:gd name="connsiteX30" fmla="*/ 268942 w 704803"/>
              <a:gd name="connsiteY30" fmla="*/ 45947 h 4743453"/>
              <a:gd name="connsiteX31" fmla="*/ 197224 w 704803"/>
              <a:gd name="connsiteY31" fmla="*/ 75829 h 4743453"/>
              <a:gd name="connsiteX32" fmla="*/ 161365 w 704803"/>
              <a:gd name="connsiteY32" fmla="*/ 93759 h 4743453"/>
              <a:gd name="connsiteX33" fmla="*/ 107577 w 704803"/>
              <a:gd name="connsiteY33" fmla="*/ 111688 h 4743453"/>
              <a:gd name="connsiteX34" fmla="*/ 53789 w 704803"/>
              <a:gd name="connsiteY34" fmla="*/ 129617 h 4743453"/>
              <a:gd name="connsiteX35" fmla="*/ 0 w 704803"/>
              <a:gd name="connsiteY35" fmla="*/ 153523 h 4743453"/>
              <a:gd name="connsiteX0" fmla="*/ 286871 w 710306"/>
              <a:gd name="connsiteY0" fmla="*/ 4711200 h 4711200"/>
              <a:gd name="connsiteX1" fmla="*/ 304800 w 710306"/>
              <a:gd name="connsiteY1" fmla="*/ 4310776 h 4711200"/>
              <a:gd name="connsiteX2" fmla="*/ 310777 w 710306"/>
              <a:gd name="connsiteY2" fmla="*/ 3946211 h 4711200"/>
              <a:gd name="connsiteX3" fmla="*/ 316753 w 710306"/>
              <a:gd name="connsiteY3" fmla="*/ 3910353 h 4711200"/>
              <a:gd name="connsiteX4" fmla="*/ 322730 w 710306"/>
              <a:gd name="connsiteY4" fmla="*/ 3862541 h 4711200"/>
              <a:gd name="connsiteX5" fmla="*/ 334683 w 710306"/>
              <a:gd name="connsiteY5" fmla="*/ 3808753 h 4711200"/>
              <a:gd name="connsiteX6" fmla="*/ 346636 w 710306"/>
              <a:gd name="connsiteY6" fmla="*/ 3748988 h 4711200"/>
              <a:gd name="connsiteX7" fmla="*/ 352612 w 710306"/>
              <a:gd name="connsiteY7" fmla="*/ 3713129 h 4711200"/>
              <a:gd name="connsiteX8" fmla="*/ 364565 w 710306"/>
              <a:gd name="connsiteY8" fmla="*/ 3689223 h 4711200"/>
              <a:gd name="connsiteX9" fmla="*/ 382494 w 710306"/>
              <a:gd name="connsiteY9" fmla="*/ 3617506 h 4711200"/>
              <a:gd name="connsiteX10" fmla="*/ 388471 w 710306"/>
              <a:gd name="connsiteY10" fmla="*/ 3593600 h 4711200"/>
              <a:gd name="connsiteX11" fmla="*/ 400424 w 710306"/>
              <a:gd name="connsiteY11" fmla="*/ 3569694 h 4711200"/>
              <a:gd name="connsiteX12" fmla="*/ 412377 w 710306"/>
              <a:gd name="connsiteY12" fmla="*/ 3509929 h 4711200"/>
              <a:gd name="connsiteX13" fmla="*/ 448236 w 710306"/>
              <a:gd name="connsiteY13" fmla="*/ 3318682 h 4711200"/>
              <a:gd name="connsiteX14" fmla="*/ 454212 w 710306"/>
              <a:gd name="connsiteY14" fmla="*/ 3282823 h 4711200"/>
              <a:gd name="connsiteX15" fmla="*/ 460189 w 710306"/>
              <a:gd name="connsiteY15" fmla="*/ 3205129 h 4711200"/>
              <a:gd name="connsiteX16" fmla="*/ 478118 w 710306"/>
              <a:gd name="connsiteY16" fmla="*/ 3133411 h 4711200"/>
              <a:gd name="connsiteX17" fmla="*/ 484094 w 710306"/>
              <a:gd name="connsiteY17" fmla="*/ 3037788 h 4711200"/>
              <a:gd name="connsiteX18" fmla="*/ 508000 w 710306"/>
              <a:gd name="connsiteY18" fmla="*/ 2559670 h 4711200"/>
              <a:gd name="connsiteX19" fmla="*/ 519953 w 710306"/>
              <a:gd name="connsiteY19" fmla="*/ 2481976 h 4711200"/>
              <a:gd name="connsiteX20" fmla="*/ 525930 w 710306"/>
              <a:gd name="connsiteY20" fmla="*/ 2392329 h 4711200"/>
              <a:gd name="connsiteX21" fmla="*/ 531906 w 710306"/>
              <a:gd name="connsiteY21" fmla="*/ 2248894 h 4711200"/>
              <a:gd name="connsiteX22" fmla="*/ 549836 w 710306"/>
              <a:gd name="connsiteY22" fmla="*/ 2069600 h 4711200"/>
              <a:gd name="connsiteX23" fmla="*/ 555812 w 710306"/>
              <a:gd name="connsiteY23" fmla="*/ 1878353 h 4711200"/>
              <a:gd name="connsiteX24" fmla="*/ 573742 w 710306"/>
              <a:gd name="connsiteY24" fmla="*/ 1752847 h 4711200"/>
              <a:gd name="connsiteX25" fmla="*/ 597647 w 710306"/>
              <a:gd name="connsiteY25" fmla="*/ 1495859 h 4711200"/>
              <a:gd name="connsiteX26" fmla="*/ 615577 w 710306"/>
              <a:gd name="connsiteY26" fmla="*/ 1238870 h 4711200"/>
              <a:gd name="connsiteX27" fmla="*/ 651436 w 710306"/>
              <a:gd name="connsiteY27" fmla="*/ 844423 h 4711200"/>
              <a:gd name="connsiteX28" fmla="*/ 687294 w 710306"/>
              <a:gd name="connsiteY28" fmla="*/ 288611 h 4711200"/>
              <a:gd name="connsiteX29" fmla="*/ 268942 w 710306"/>
              <a:gd name="connsiteY29" fmla="*/ 13694 h 4711200"/>
              <a:gd name="connsiteX30" fmla="*/ 197224 w 710306"/>
              <a:gd name="connsiteY30" fmla="*/ 43576 h 4711200"/>
              <a:gd name="connsiteX31" fmla="*/ 161365 w 710306"/>
              <a:gd name="connsiteY31" fmla="*/ 61506 h 4711200"/>
              <a:gd name="connsiteX32" fmla="*/ 107577 w 710306"/>
              <a:gd name="connsiteY32" fmla="*/ 79435 h 4711200"/>
              <a:gd name="connsiteX33" fmla="*/ 53789 w 710306"/>
              <a:gd name="connsiteY33" fmla="*/ 97364 h 4711200"/>
              <a:gd name="connsiteX34" fmla="*/ 0 w 710306"/>
              <a:gd name="connsiteY34" fmla="*/ 121270 h 4711200"/>
              <a:gd name="connsiteX0" fmla="*/ 286871 w 715448"/>
              <a:gd name="connsiteY0" fmla="*/ 4686758 h 4686758"/>
              <a:gd name="connsiteX1" fmla="*/ 304800 w 715448"/>
              <a:gd name="connsiteY1" fmla="*/ 4286334 h 4686758"/>
              <a:gd name="connsiteX2" fmla="*/ 310777 w 715448"/>
              <a:gd name="connsiteY2" fmla="*/ 3921769 h 4686758"/>
              <a:gd name="connsiteX3" fmla="*/ 316753 w 715448"/>
              <a:gd name="connsiteY3" fmla="*/ 3885911 h 4686758"/>
              <a:gd name="connsiteX4" fmla="*/ 322730 w 715448"/>
              <a:gd name="connsiteY4" fmla="*/ 3838099 h 4686758"/>
              <a:gd name="connsiteX5" fmla="*/ 334683 w 715448"/>
              <a:gd name="connsiteY5" fmla="*/ 3784311 h 4686758"/>
              <a:gd name="connsiteX6" fmla="*/ 346636 w 715448"/>
              <a:gd name="connsiteY6" fmla="*/ 3724546 h 4686758"/>
              <a:gd name="connsiteX7" fmla="*/ 352612 w 715448"/>
              <a:gd name="connsiteY7" fmla="*/ 3688687 h 4686758"/>
              <a:gd name="connsiteX8" fmla="*/ 364565 w 715448"/>
              <a:gd name="connsiteY8" fmla="*/ 3664781 h 4686758"/>
              <a:gd name="connsiteX9" fmla="*/ 382494 w 715448"/>
              <a:gd name="connsiteY9" fmla="*/ 3593064 h 4686758"/>
              <a:gd name="connsiteX10" fmla="*/ 388471 w 715448"/>
              <a:gd name="connsiteY10" fmla="*/ 3569158 h 4686758"/>
              <a:gd name="connsiteX11" fmla="*/ 400424 w 715448"/>
              <a:gd name="connsiteY11" fmla="*/ 3545252 h 4686758"/>
              <a:gd name="connsiteX12" fmla="*/ 412377 w 715448"/>
              <a:gd name="connsiteY12" fmla="*/ 3485487 h 4686758"/>
              <a:gd name="connsiteX13" fmla="*/ 448236 w 715448"/>
              <a:gd name="connsiteY13" fmla="*/ 3294240 h 4686758"/>
              <a:gd name="connsiteX14" fmla="*/ 454212 w 715448"/>
              <a:gd name="connsiteY14" fmla="*/ 3258381 h 4686758"/>
              <a:gd name="connsiteX15" fmla="*/ 460189 w 715448"/>
              <a:gd name="connsiteY15" fmla="*/ 3180687 h 4686758"/>
              <a:gd name="connsiteX16" fmla="*/ 478118 w 715448"/>
              <a:gd name="connsiteY16" fmla="*/ 3108969 h 4686758"/>
              <a:gd name="connsiteX17" fmla="*/ 484094 w 715448"/>
              <a:gd name="connsiteY17" fmla="*/ 3013346 h 4686758"/>
              <a:gd name="connsiteX18" fmla="*/ 508000 w 715448"/>
              <a:gd name="connsiteY18" fmla="*/ 2535228 h 4686758"/>
              <a:gd name="connsiteX19" fmla="*/ 519953 w 715448"/>
              <a:gd name="connsiteY19" fmla="*/ 2457534 h 4686758"/>
              <a:gd name="connsiteX20" fmla="*/ 525930 w 715448"/>
              <a:gd name="connsiteY20" fmla="*/ 2367887 h 4686758"/>
              <a:gd name="connsiteX21" fmla="*/ 531906 w 715448"/>
              <a:gd name="connsiteY21" fmla="*/ 2224452 h 4686758"/>
              <a:gd name="connsiteX22" fmla="*/ 549836 w 715448"/>
              <a:gd name="connsiteY22" fmla="*/ 2045158 h 4686758"/>
              <a:gd name="connsiteX23" fmla="*/ 555812 w 715448"/>
              <a:gd name="connsiteY23" fmla="*/ 1853911 h 4686758"/>
              <a:gd name="connsiteX24" fmla="*/ 573742 w 715448"/>
              <a:gd name="connsiteY24" fmla="*/ 1728405 h 4686758"/>
              <a:gd name="connsiteX25" fmla="*/ 597647 w 715448"/>
              <a:gd name="connsiteY25" fmla="*/ 1471417 h 4686758"/>
              <a:gd name="connsiteX26" fmla="*/ 615577 w 715448"/>
              <a:gd name="connsiteY26" fmla="*/ 1214428 h 4686758"/>
              <a:gd name="connsiteX27" fmla="*/ 651436 w 715448"/>
              <a:gd name="connsiteY27" fmla="*/ 819981 h 4686758"/>
              <a:gd name="connsiteX28" fmla="*/ 687294 w 715448"/>
              <a:gd name="connsiteY28" fmla="*/ 264169 h 4686758"/>
              <a:gd name="connsiteX29" fmla="*/ 197224 w 715448"/>
              <a:gd name="connsiteY29" fmla="*/ 19134 h 4686758"/>
              <a:gd name="connsiteX30" fmla="*/ 161365 w 715448"/>
              <a:gd name="connsiteY30" fmla="*/ 37064 h 4686758"/>
              <a:gd name="connsiteX31" fmla="*/ 107577 w 715448"/>
              <a:gd name="connsiteY31" fmla="*/ 54993 h 4686758"/>
              <a:gd name="connsiteX32" fmla="*/ 53789 w 715448"/>
              <a:gd name="connsiteY32" fmla="*/ 72922 h 4686758"/>
              <a:gd name="connsiteX33" fmla="*/ 0 w 715448"/>
              <a:gd name="connsiteY33" fmla="*/ 96828 h 4686758"/>
              <a:gd name="connsiteX0" fmla="*/ 286871 w 656680"/>
              <a:gd name="connsiteY0" fmla="*/ 4707957 h 4707957"/>
              <a:gd name="connsiteX1" fmla="*/ 304800 w 656680"/>
              <a:gd name="connsiteY1" fmla="*/ 4307533 h 4707957"/>
              <a:gd name="connsiteX2" fmla="*/ 310777 w 656680"/>
              <a:gd name="connsiteY2" fmla="*/ 3942968 h 4707957"/>
              <a:gd name="connsiteX3" fmla="*/ 316753 w 656680"/>
              <a:gd name="connsiteY3" fmla="*/ 3907110 h 4707957"/>
              <a:gd name="connsiteX4" fmla="*/ 322730 w 656680"/>
              <a:gd name="connsiteY4" fmla="*/ 3859298 h 4707957"/>
              <a:gd name="connsiteX5" fmla="*/ 334683 w 656680"/>
              <a:gd name="connsiteY5" fmla="*/ 3805510 h 4707957"/>
              <a:gd name="connsiteX6" fmla="*/ 346636 w 656680"/>
              <a:gd name="connsiteY6" fmla="*/ 3745745 h 4707957"/>
              <a:gd name="connsiteX7" fmla="*/ 352612 w 656680"/>
              <a:gd name="connsiteY7" fmla="*/ 3709886 h 4707957"/>
              <a:gd name="connsiteX8" fmla="*/ 364565 w 656680"/>
              <a:gd name="connsiteY8" fmla="*/ 3685980 h 4707957"/>
              <a:gd name="connsiteX9" fmla="*/ 382494 w 656680"/>
              <a:gd name="connsiteY9" fmla="*/ 3614263 h 4707957"/>
              <a:gd name="connsiteX10" fmla="*/ 388471 w 656680"/>
              <a:gd name="connsiteY10" fmla="*/ 3590357 h 4707957"/>
              <a:gd name="connsiteX11" fmla="*/ 400424 w 656680"/>
              <a:gd name="connsiteY11" fmla="*/ 3566451 h 4707957"/>
              <a:gd name="connsiteX12" fmla="*/ 412377 w 656680"/>
              <a:gd name="connsiteY12" fmla="*/ 3506686 h 4707957"/>
              <a:gd name="connsiteX13" fmla="*/ 448236 w 656680"/>
              <a:gd name="connsiteY13" fmla="*/ 3315439 h 4707957"/>
              <a:gd name="connsiteX14" fmla="*/ 454212 w 656680"/>
              <a:gd name="connsiteY14" fmla="*/ 3279580 h 4707957"/>
              <a:gd name="connsiteX15" fmla="*/ 460189 w 656680"/>
              <a:gd name="connsiteY15" fmla="*/ 3201886 h 4707957"/>
              <a:gd name="connsiteX16" fmla="*/ 478118 w 656680"/>
              <a:gd name="connsiteY16" fmla="*/ 3130168 h 4707957"/>
              <a:gd name="connsiteX17" fmla="*/ 484094 w 656680"/>
              <a:gd name="connsiteY17" fmla="*/ 3034545 h 4707957"/>
              <a:gd name="connsiteX18" fmla="*/ 508000 w 656680"/>
              <a:gd name="connsiteY18" fmla="*/ 2556427 h 4707957"/>
              <a:gd name="connsiteX19" fmla="*/ 519953 w 656680"/>
              <a:gd name="connsiteY19" fmla="*/ 2478733 h 4707957"/>
              <a:gd name="connsiteX20" fmla="*/ 525930 w 656680"/>
              <a:gd name="connsiteY20" fmla="*/ 2389086 h 4707957"/>
              <a:gd name="connsiteX21" fmla="*/ 531906 w 656680"/>
              <a:gd name="connsiteY21" fmla="*/ 2245651 h 4707957"/>
              <a:gd name="connsiteX22" fmla="*/ 549836 w 656680"/>
              <a:gd name="connsiteY22" fmla="*/ 2066357 h 4707957"/>
              <a:gd name="connsiteX23" fmla="*/ 555812 w 656680"/>
              <a:gd name="connsiteY23" fmla="*/ 1875110 h 4707957"/>
              <a:gd name="connsiteX24" fmla="*/ 573742 w 656680"/>
              <a:gd name="connsiteY24" fmla="*/ 1749604 h 4707957"/>
              <a:gd name="connsiteX25" fmla="*/ 597647 w 656680"/>
              <a:gd name="connsiteY25" fmla="*/ 1492616 h 4707957"/>
              <a:gd name="connsiteX26" fmla="*/ 615577 w 656680"/>
              <a:gd name="connsiteY26" fmla="*/ 1235627 h 4707957"/>
              <a:gd name="connsiteX27" fmla="*/ 651436 w 656680"/>
              <a:gd name="connsiteY27" fmla="*/ 841180 h 4707957"/>
              <a:gd name="connsiteX28" fmla="*/ 490070 w 656680"/>
              <a:gd name="connsiteY28" fmla="*/ 572239 h 4707957"/>
              <a:gd name="connsiteX29" fmla="*/ 197224 w 656680"/>
              <a:gd name="connsiteY29" fmla="*/ 40333 h 4707957"/>
              <a:gd name="connsiteX30" fmla="*/ 161365 w 656680"/>
              <a:gd name="connsiteY30" fmla="*/ 58263 h 4707957"/>
              <a:gd name="connsiteX31" fmla="*/ 107577 w 656680"/>
              <a:gd name="connsiteY31" fmla="*/ 76192 h 4707957"/>
              <a:gd name="connsiteX32" fmla="*/ 53789 w 656680"/>
              <a:gd name="connsiteY32" fmla="*/ 94121 h 4707957"/>
              <a:gd name="connsiteX33" fmla="*/ 0 w 656680"/>
              <a:gd name="connsiteY33" fmla="*/ 118027 h 4707957"/>
              <a:gd name="connsiteX0" fmla="*/ 286871 w 615979"/>
              <a:gd name="connsiteY0" fmla="*/ 4707957 h 4707957"/>
              <a:gd name="connsiteX1" fmla="*/ 304800 w 615979"/>
              <a:gd name="connsiteY1" fmla="*/ 4307533 h 4707957"/>
              <a:gd name="connsiteX2" fmla="*/ 310777 w 615979"/>
              <a:gd name="connsiteY2" fmla="*/ 3942968 h 4707957"/>
              <a:gd name="connsiteX3" fmla="*/ 316753 w 615979"/>
              <a:gd name="connsiteY3" fmla="*/ 3907110 h 4707957"/>
              <a:gd name="connsiteX4" fmla="*/ 322730 w 615979"/>
              <a:gd name="connsiteY4" fmla="*/ 3859298 h 4707957"/>
              <a:gd name="connsiteX5" fmla="*/ 334683 w 615979"/>
              <a:gd name="connsiteY5" fmla="*/ 3805510 h 4707957"/>
              <a:gd name="connsiteX6" fmla="*/ 346636 w 615979"/>
              <a:gd name="connsiteY6" fmla="*/ 3745745 h 4707957"/>
              <a:gd name="connsiteX7" fmla="*/ 352612 w 615979"/>
              <a:gd name="connsiteY7" fmla="*/ 3709886 h 4707957"/>
              <a:gd name="connsiteX8" fmla="*/ 364565 w 615979"/>
              <a:gd name="connsiteY8" fmla="*/ 3685980 h 4707957"/>
              <a:gd name="connsiteX9" fmla="*/ 382494 w 615979"/>
              <a:gd name="connsiteY9" fmla="*/ 3614263 h 4707957"/>
              <a:gd name="connsiteX10" fmla="*/ 388471 w 615979"/>
              <a:gd name="connsiteY10" fmla="*/ 3590357 h 4707957"/>
              <a:gd name="connsiteX11" fmla="*/ 400424 w 615979"/>
              <a:gd name="connsiteY11" fmla="*/ 3566451 h 4707957"/>
              <a:gd name="connsiteX12" fmla="*/ 412377 w 615979"/>
              <a:gd name="connsiteY12" fmla="*/ 3506686 h 4707957"/>
              <a:gd name="connsiteX13" fmla="*/ 448236 w 615979"/>
              <a:gd name="connsiteY13" fmla="*/ 3315439 h 4707957"/>
              <a:gd name="connsiteX14" fmla="*/ 454212 w 615979"/>
              <a:gd name="connsiteY14" fmla="*/ 3279580 h 4707957"/>
              <a:gd name="connsiteX15" fmla="*/ 460189 w 615979"/>
              <a:gd name="connsiteY15" fmla="*/ 3201886 h 4707957"/>
              <a:gd name="connsiteX16" fmla="*/ 478118 w 615979"/>
              <a:gd name="connsiteY16" fmla="*/ 3130168 h 4707957"/>
              <a:gd name="connsiteX17" fmla="*/ 484094 w 615979"/>
              <a:gd name="connsiteY17" fmla="*/ 3034545 h 4707957"/>
              <a:gd name="connsiteX18" fmla="*/ 508000 w 615979"/>
              <a:gd name="connsiteY18" fmla="*/ 2556427 h 4707957"/>
              <a:gd name="connsiteX19" fmla="*/ 519953 w 615979"/>
              <a:gd name="connsiteY19" fmla="*/ 2478733 h 4707957"/>
              <a:gd name="connsiteX20" fmla="*/ 525930 w 615979"/>
              <a:gd name="connsiteY20" fmla="*/ 2389086 h 4707957"/>
              <a:gd name="connsiteX21" fmla="*/ 531906 w 615979"/>
              <a:gd name="connsiteY21" fmla="*/ 2245651 h 4707957"/>
              <a:gd name="connsiteX22" fmla="*/ 549836 w 615979"/>
              <a:gd name="connsiteY22" fmla="*/ 2066357 h 4707957"/>
              <a:gd name="connsiteX23" fmla="*/ 555812 w 615979"/>
              <a:gd name="connsiteY23" fmla="*/ 1875110 h 4707957"/>
              <a:gd name="connsiteX24" fmla="*/ 573742 w 615979"/>
              <a:gd name="connsiteY24" fmla="*/ 1749604 h 4707957"/>
              <a:gd name="connsiteX25" fmla="*/ 597647 w 615979"/>
              <a:gd name="connsiteY25" fmla="*/ 1492616 h 4707957"/>
              <a:gd name="connsiteX26" fmla="*/ 615577 w 615979"/>
              <a:gd name="connsiteY26" fmla="*/ 1235627 h 4707957"/>
              <a:gd name="connsiteX27" fmla="*/ 460189 w 615979"/>
              <a:gd name="connsiteY27" fmla="*/ 1038403 h 4707957"/>
              <a:gd name="connsiteX28" fmla="*/ 490070 w 615979"/>
              <a:gd name="connsiteY28" fmla="*/ 572239 h 4707957"/>
              <a:gd name="connsiteX29" fmla="*/ 197224 w 615979"/>
              <a:gd name="connsiteY29" fmla="*/ 40333 h 4707957"/>
              <a:gd name="connsiteX30" fmla="*/ 161365 w 615979"/>
              <a:gd name="connsiteY30" fmla="*/ 58263 h 4707957"/>
              <a:gd name="connsiteX31" fmla="*/ 107577 w 615979"/>
              <a:gd name="connsiteY31" fmla="*/ 76192 h 4707957"/>
              <a:gd name="connsiteX32" fmla="*/ 53789 w 615979"/>
              <a:gd name="connsiteY32" fmla="*/ 94121 h 4707957"/>
              <a:gd name="connsiteX33" fmla="*/ 0 w 615979"/>
              <a:gd name="connsiteY33" fmla="*/ 118027 h 4707957"/>
              <a:gd name="connsiteX0" fmla="*/ 286871 w 615979"/>
              <a:gd name="connsiteY0" fmla="*/ 4687814 h 4687814"/>
              <a:gd name="connsiteX1" fmla="*/ 304800 w 615979"/>
              <a:gd name="connsiteY1" fmla="*/ 4287390 h 4687814"/>
              <a:gd name="connsiteX2" fmla="*/ 310777 w 615979"/>
              <a:gd name="connsiteY2" fmla="*/ 3922825 h 4687814"/>
              <a:gd name="connsiteX3" fmla="*/ 316753 w 615979"/>
              <a:gd name="connsiteY3" fmla="*/ 3886967 h 4687814"/>
              <a:gd name="connsiteX4" fmla="*/ 322730 w 615979"/>
              <a:gd name="connsiteY4" fmla="*/ 3839155 h 4687814"/>
              <a:gd name="connsiteX5" fmla="*/ 334683 w 615979"/>
              <a:gd name="connsiteY5" fmla="*/ 3785367 h 4687814"/>
              <a:gd name="connsiteX6" fmla="*/ 346636 w 615979"/>
              <a:gd name="connsiteY6" fmla="*/ 3725602 h 4687814"/>
              <a:gd name="connsiteX7" fmla="*/ 352612 w 615979"/>
              <a:gd name="connsiteY7" fmla="*/ 3689743 h 4687814"/>
              <a:gd name="connsiteX8" fmla="*/ 364565 w 615979"/>
              <a:gd name="connsiteY8" fmla="*/ 3665837 h 4687814"/>
              <a:gd name="connsiteX9" fmla="*/ 382494 w 615979"/>
              <a:gd name="connsiteY9" fmla="*/ 3594120 h 4687814"/>
              <a:gd name="connsiteX10" fmla="*/ 388471 w 615979"/>
              <a:gd name="connsiteY10" fmla="*/ 3570214 h 4687814"/>
              <a:gd name="connsiteX11" fmla="*/ 400424 w 615979"/>
              <a:gd name="connsiteY11" fmla="*/ 3546308 h 4687814"/>
              <a:gd name="connsiteX12" fmla="*/ 412377 w 615979"/>
              <a:gd name="connsiteY12" fmla="*/ 3486543 h 4687814"/>
              <a:gd name="connsiteX13" fmla="*/ 448236 w 615979"/>
              <a:gd name="connsiteY13" fmla="*/ 3295296 h 4687814"/>
              <a:gd name="connsiteX14" fmla="*/ 454212 w 615979"/>
              <a:gd name="connsiteY14" fmla="*/ 3259437 h 4687814"/>
              <a:gd name="connsiteX15" fmla="*/ 460189 w 615979"/>
              <a:gd name="connsiteY15" fmla="*/ 3181743 h 4687814"/>
              <a:gd name="connsiteX16" fmla="*/ 478118 w 615979"/>
              <a:gd name="connsiteY16" fmla="*/ 3110025 h 4687814"/>
              <a:gd name="connsiteX17" fmla="*/ 484094 w 615979"/>
              <a:gd name="connsiteY17" fmla="*/ 3014402 h 4687814"/>
              <a:gd name="connsiteX18" fmla="*/ 508000 w 615979"/>
              <a:gd name="connsiteY18" fmla="*/ 2536284 h 4687814"/>
              <a:gd name="connsiteX19" fmla="*/ 519953 w 615979"/>
              <a:gd name="connsiteY19" fmla="*/ 2458590 h 4687814"/>
              <a:gd name="connsiteX20" fmla="*/ 525930 w 615979"/>
              <a:gd name="connsiteY20" fmla="*/ 2368943 h 4687814"/>
              <a:gd name="connsiteX21" fmla="*/ 531906 w 615979"/>
              <a:gd name="connsiteY21" fmla="*/ 2225508 h 4687814"/>
              <a:gd name="connsiteX22" fmla="*/ 549836 w 615979"/>
              <a:gd name="connsiteY22" fmla="*/ 2046214 h 4687814"/>
              <a:gd name="connsiteX23" fmla="*/ 555812 w 615979"/>
              <a:gd name="connsiteY23" fmla="*/ 1854967 h 4687814"/>
              <a:gd name="connsiteX24" fmla="*/ 573742 w 615979"/>
              <a:gd name="connsiteY24" fmla="*/ 1729461 h 4687814"/>
              <a:gd name="connsiteX25" fmla="*/ 597647 w 615979"/>
              <a:gd name="connsiteY25" fmla="*/ 1472473 h 4687814"/>
              <a:gd name="connsiteX26" fmla="*/ 615577 w 615979"/>
              <a:gd name="connsiteY26" fmla="*/ 1215484 h 4687814"/>
              <a:gd name="connsiteX27" fmla="*/ 460189 w 615979"/>
              <a:gd name="connsiteY27" fmla="*/ 1018260 h 4687814"/>
              <a:gd name="connsiteX28" fmla="*/ 490070 w 615979"/>
              <a:gd name="connsiteY28" fmla="*/ 552096 h 4687814"/>
              <a:gd name="connsiteX29" fmla="*/ 197224 w 615979"/>
              <a:gd name="connsiteY29" fmla="*/ 20190 h 4687814"/>
              <a:gd name="connsiteX30" fmla="*/ 161365 w 615979"/>
              <a:gd name="connsiteY30" fmla="*/ 38120 h 4687814"/>
              <a:gd name="connsiteX31" fmla="*/ 107577 w 615979"/>
              <a:gd name="connsiteY31" fmla="*/ 56049 h 4687814"/>
              <a:gd name="connsiteX32" fmla="*/ 53789 w 615979"/>
              <a:gd name="connsiteY32" fmla="*/ 73978 h 4687814"/>
              <a:gd name="connsiteX33" fmla="*/ 0 w 615979"/>
              <a:gd name="connsiteY33" fmla="*/ 97884 h 4687814"/>
              <a:gd name="connsiteX0" fmla="*/ 286871 w 615979"/>
              <a:gd name="connsiteY0" fmla="*/ 4649694 h 4649694"/>
              <a:gd name="connsiteX1" fmla="*/ 304800 w 615979"/>
              <a:gd name="connsiteY1" fmla="*/ 4249270 h 4649694"/>
              <a:gd name="connsiteX2" fmla="*/ 310777 w 615979"/>
              <a:gd name="connsiteY2" fmla="*/ 3884705 h 4649694"/>
              <a:gd name="connsiteX3" fmla="*/ 316753 w 615979"/>
              <a:gd name="connsiteY3" fmla="*/ 3848847 h 4649694"/>
              <a:gd name="connsiteX4" fmla="*/ 322730 w 615979"/>
              <a:gd name="connsiteY4" fmla="*/ 3801035 h 4649694"/>
              <a:gd name="connsiteX5" fmla="*/ 334683 w 615979"/>
              <a:gd name="connsiteY5" fmla="*/ 3747247 h 4649694"/>
              <a:gd name="connsiteX6" fmla="*/ 346636 w 615979"/>
              <a:gd name="connsiteY6" fmla="*/ 3687482 h 4649694"/>
              <a:gd name="connsiteX7" fmla="*/ 352612 w 615979"/>
              <a:gd name="connsiteY7" fmla="*/ 3651623 h 4649694"/>
              <a:gd name="connsiteX8" fmla="*/ 364565 w 615979"/>
              <a:gd name="connsiteY8" fmla="*/ 3627717 h 4649694"/>
              <a:gd name="connsiteX9" fmla="*/ 382494 w 615979"/>
              <a:gd name="connsiteY9" fmla="*/ 3556000 h 4649694"/>
              <a:gd name="connsiteX10" fmla="*/ 388471 w 615979"/>
              <a:gd name="connsiteY10" fmla="*/ 3532094 h 4649694"/>
              <a:gd name="connsiteX11" fmla="*/ 400424 w 615979"/>
              <a:gd name="connsiteY11" fmla="*/ 3508188 h 4649694"/>
              <a:gd name="connsiteX12" fmla="*/ 412377 w 615979"/>
              <a:gd name="connsiteY12" fmla="*/ 3448423 h 4649694"/>
              <a:gd name="connsiteX13" fmla="*/ 448236 w 615979"/>
              <a:gd name="connsiteY13" fmla="*/ 3257176 h 4649694"/>
              <a:gd name="connsiteX14" fmla="*/ 454212 w 615979"/>
              <a:gd name="connsiteY14" fmla="*/ 3221317 h 4649694"/>
              <a:gd name="connsiteX15" fmla="*/ 460189 w 615979"/>
              <a:gd name="connsiteY15" fmla="*/ 3143623 h 4649694"/>
              <a:gd name="connsiteX16" fmla="*/ 478118 w 615979"/>
              <a:gd name="connsiteY16" fmla="*/ 3071905 h 4649694"/>
              <a:gd name="connsiteX17" fmla="*/ 484094 w 615979"/>
              <a:gd name="connsiteY17" fmla="*/ 2976282 h 4649694"/>
              <a:gd name="connsiteX18" fmla="*/ 508000 w 615979"/>
              <a:gd name="connsiteY18" fmla="*/ 2498164 h 4649694"/>
              <a:gd name="connsiteX19" fmla="*/ 519953 w 615979"/>
              <a:gd name="connsiteY19" fmla="*/ 2420470 h 4649694"/>
              <a:gd name="connsiteX20" fmla="*/ 525930 w 615979"/>
              <a:gd name="connsiteY20" fmla="*/ 2330823 h 4649694"/>
              <a:gd name="connsiteX21" fmla="*/ 531906 w 615979"/>
              <a:gd name="connsiteY21" fmla="*/ 2187388 h 4649694"/>
              <a:gd name="connsiteX22" fmla="*/ 549836 w 615979"/>
              <a:gd name="connsiteY22" fmla="*/ 2008094 h 4649694"/>
              <a:gd name="connsiteX23" fmla="*/ 555812 w 615979"/>
              <a:gd name="connsiteY23" fmla="*/ 1816847 h 4649694"/>
              <a:gd name="connsiteX24" fmla="*/ 573742 w 615979"/>
              <a:gd name="connsiteY24" fmla="*/ 1691341 h 4649694"/>
              <a:gd name="connsiteX25" fmla="*/ 597647 w 615979"/>
              <a:gd name="connsiteY25" fmla="*/ 1434353 h 4649694"/>
              <a:gd name="connsiteX26" fmla="*/ 615577 w 615979"/>
              <a:gd name="connsiteY26" fmla="*/ 1177364 h 4649694"/>
              <a:gd name="connsiteX27" fmla="*/ 460189 w 615979"/>
              <a:gd name="connsiteY27" fmla="*/ 980140 h 4649694"/>
              <a:gd name="connsiteX28" fmla="*/ 490070 w 615979"/>
              <a:gd name="connsiteY28" fmla="*/ 513976 h 4649694"/>
              <a:gd name="connsiteX29" fmla="*/ 161365 w 615979"/>
              <a:gd name="connsiteY29" fmla="*/ 0 h 4649694"/>
              <a:gd name="connsiteX30" fmla="*/ 107577 w 615979"/>
              <a:gd name="connsiteY30" fmla="*/ 17929 h 4649694"/>
              <a:gd name="connsiteX31" fmla="*/ 53789 w 615979"/>
              <a:gd name="connsiteY31" fmla="*/ 35858 h 4649694"/>
              <a:gd name="connsiteX32" fmla="*/ 0 w 615979"/>
              <a:gd name="connsiteY32" fmla="*/ 59764 h 4649694"/>
              <a:gd name="connsiteX0" fmla="*/ 286871 w 615979"/>
              <a:gd name="connsiteY0" fmla="*/ 4664163 h 4664163"/>
              <a:gd name="connsiteX1" fmla="*/ 304800 w 615979"/>
              <a:gd name="connsiteY1" fmla="*/ 4263739 h 4664163"/>
              <a:gd name="connsiteX2" fmla="*/ 310777 w 615979"/>
              <a:gd name="connsiteY2" fmla="*/ 3899174 h 4664163"/>
              <a:gd name="connsiteX3" fmla="*/ 316753 w 615979"/>
              <a:gd name="connsiteY3" fmla="*/ 3863316 h 4664163"/>
              <a:gd name="connsiteX4" fmla="*/ 322730 w 615979"/>
              <a:gd name="connsiteY4" fmla="*/ 3815504 h 4664163"/>
              <a:gd name="connsiteX5" fmla="*/ 334683 w 615979"/>
              <a:gd name="connsiteY5" fmla="*/ 3761716 h 4664163"/>
              <a:gd name="connsiteX6" fmla="*/ 346636 w 615979"/>
              <a:gd name="connsiteY6" fmla="*/ 3701951 h 4664163"/>
              <a:gd name="connsiteX7" fmla="*/ 352612 w 615979"/>
              <a:gd name="connsiteY7" fmla="*/ 3666092 h 4664163"/>
              <a:gd name="connsiteX8" fmla="*/ 364565 w 615979"/>
              <a:gd name="connsiteY8" fmla="*/ 3642186 h 4664163"/>
              <a:gd name="connsiteX9" fmla="*/ 382494 w 615979"/>
              <a:gd name="connsiteY9" fmla="*/ 3570469 h 4664163"/>
              <a:gd name="connsiteX10" fmla="*/ 388471 w 615979"/>
              <a:gd name="connsiteY10" fmla="*/ 3546563 h 4664163"/>
              <a:gd name="connsiteX11" fmla="*/ 400424 w 615979"/>
              <a:gd name="connsiteY11" fmla="*/ 3522657 h 4664163"/>
              <a:gd name="connsiteX12" fmla="*/ 412377 w 615979"/>
              <a:gd name="connsiteY12" fmla="*/ 3462892 h 4664163"/>
              <a:gd name="connsiteX13" fmla="*/ 448236 w 615979"/>
              <a:gd name="connsiteY13" fmla="*/ 3271645 h 4664163"/>
              <a:gd name="connsiteX14" fmla="*/ 454212 w 615979"/>
              <a:gd name="connsiteY14" fmla="*/ 3235786 h 4664163"/>
              <a:gd name="connsiteX15" fmla="*/ 460189 w 615979"/>
              <a:gd name="connsiteY15" fmla="*/ 3158092 h 4664163"/>
              <a:gd name="connsiteX16" fmla="*/ 478118 w 615979"/>
              <a:gd name="connsiteY16" fmla="*/ 3086374 h 4664163"/>
              <a:gd name="connsiteX17" fmla="*/ 484094 w 615979"/>
              <a:gd name="connsiteY17" fmla="*/ 2990751 h 4664163"/>
              <a:gd name="connsiteX18" fmla="*/ 508000 w 615979"/>
              <a:gd name="connsiteY18" fmla="*/ 2512633 h 4664163"/>
              <a:gd name="connsiteX19" fmla="*/ 519953 w 615979"/>
              <a:gd name="connsiteY19" fmla="*/ 2434939 h 4664163"/>
              <a:gd name="connsiteX20" fmla="*/ 525930 w 615979"/>
              <a:gd name="connsiteY20" fmla="*/ 2345292 h 4664163"/>
              <a:gd name="connsiteX21" fmla="*/ 531906 w 615979"/>
              <a:gd name="connsiteY21" fmla="*/ 2201857 h 4664163"/>
              <a:gd name="connsiteX22" fmla="*/ 549836 w 615979"/>
              <a:gd name="connsiteY22" fmla="*/ 2022563 h 4664163"/>
              <a:gd name="connsiteX23" fmla="*/ 555812 w 615979"/>
              <a:gd name="connsiteY23" fmla="*/ 1831316 h 4664163"/>
              <a:gd name="connsiteX24" fmla="*/ 573742 w 615979"/>
              <a:gd name="connsiteY24" fmla="*/ 1705810 h 4664163"/>
              <a:gd name="connsiteX25" fmla="*/ 597647 w 615979"/>
              <a:gd name="connsiteY25" fmla="*/ 1448822 h 4664163"/>
              <a:gd name="connsiteX26" fmla="*/ 615577 w 615979"/>
              <a:gd name="connsiteY26" fmla="*/ 1191833 h 4664163"/>
              <a:gd name="connsiteX27" fmla="*/ 460189 w 615979"/>
              <a:gd name="connsiteY27" fmla="*/ 994609 h 4664163"/>
              <a:gd name="connsiteX28" fmla="*/ 490070 w 615979"/>
              <a:gd name="connsiteY28" fmla="*/ 528445 h 4664163"/>
              <a:gd name="connsiteX29" fmla="*/ 107577 w 615979"/>
              <a:gd name="connsiteY29" fmla="*/ 32398 h 4664163"/>
              <a:gd name="connsiteX30" fmla="*/ 53789 w 615979"/>
              <a:gd name="connsiteY30" fmla="*/ 50327 h 4664163"/>
              <a:gd name="connsiteX31" fmla="*/ 0 w 615979"/>
              <a:gd name="connsiteY31" fmla="*/ 74233 h 4664163"/>
              <a:gd name="connsiteX0" fmla="*/ 286871 w 615979"/>
              <a:gd name="connsiteY0" fmla="*/ 4619864 h 4619864"/>
              <a:gd name="connsiteX1" fmla="*/ 304800 w 615979"/>
              <a:gd name="connsiteY1" fmla="*/ 4219440 h 4619864"/>
              <a:gd name="connsiteX2" fmla="*/ 310777 w 615979"/>
              <a:gd name="connsiteY2" fmla="*/ 3854875 h 4619864"/>
              <a:gd name="connsiteX3" fmla="*/ 316753 w 615979"/>
              <a:gd name="connsiteY3" fmla="*/ 3819017 h 4619864"/>
              <a:gd name="connsiteX4" fmla="*/ 322730 w 615979"/>
              <a:gd name="connsiteY4" fmla="*/ 3771205 h 4619864"/>
              <a:gd name="connsiteX5" fmla="*/ 334683 w 615979"/>
              <a:gd name="connsiteY5" fmla="*/ 3717417 h 4619864"/>
              <a:gd name="connsiteX6" fmla="*/ 346636 w 615979"/>
              <a:gd name="connsiteY6" fmla="*/ 3657652 h 4619864"/>
              <a:gd name="connsiteX7" fmla="*/ 352612 w 615979"/>
              <a:gd name="connsiteY7" fmla="*/ 3621793 h 4619864"/>
              <a:gd name="connsiteX8" fmla="*/ 364565 w 615979"/>
              <a:gd name="connsiteY8" fmla="*/ 3597887 h 4619864"/>
              <a:gd name="connsiteX9" fmla="*/ 382494 w 615979"/>
              <a:gd name="connsiteY9" fmla="*/ 3526170 h 4619864"/>
              <a:gd name="connsiteX10" fmla="*/ 388471 w 615979"/>
              <a:gd name="connsiteY10" fmla="*/ 3502264 h 4619864"/>
              <a:gd name="connsiteX11" fmla="*/ 400424 w 615979"/>
              <a:gd name="connsiteY11" fmla="*/ 3478358 h 4619864"/>
              <a:gd name="connsiteX12" fmla="*/ 412377 w 615979"/>
              <a:gd name="connsiteY12" fmla="*/ 3418593 h 4619864"/>
              <a:gd name="connsiteX13" fmla="*/ 448236 w 615979"/>
              <a:gd name="connsiteY13" fmla="*/ 3227346 h 4619864"/>
              <a:gd name="connsiteX14" fmla="*/ 454212 w 615979"/>
              <a:gd name="connsiteY14" fmla="*/ 3191487 h 4619864"/>
              <a:gd name="connsiteX15" fmla="*/ 460189 w 615979"/>
              <a:gd name="connsiteY15" fmla="*/ 3113793 h 4619864"/>
              <a:gd name="connsiteX16" fmla="*/ 478118 w 615979"/>
              <a:gd name="connsiteY16" fmla="*/ 3042075 h 4619864"/>
              <a:gd name="connsiteX17" fmla="*/ 484094 w 615979"/>
              <a:gd name="connsiteY17" fmla="*/ 2946452 h 4619864"/>
              <a:gd name="connsiteX18" fmla="*/ 508000 w 615979"/>
              <a:gd name="connsiteY18" fmla="*/ 2468334 h 4619864"/>
              <a:gd name="connsiteX19" fmla="*/ 519953 w 615979"/>
              <a:gd name="connsiteY19" fmla="*/ 2390640 h 4619864"/>
              <a:gd name="connsiteX20" fmla="*/ 525930 w 615979"/>
              <a:gd name="connsiteY20" fmla="*/ 2300993 h 4619864"/>
              <a:gd name="connsiteX21" fmla="*/ 531906 w 615979"/>
              <a:gd name="connsiteY21" fmla="*/ 2157558 h 4619864"/>
              <a:gd name="connsiteX22" fmla="*/ 549836 w 615979"/>
              <a:gd name="connsiteY22" fmla="*/ 1978264 h 4619864"/>
              <a:gd name="connsiteX23" fmla="*/ 555812 w 615979"/>
              <a:gd name="connsiteY23" fmla="*/ 1787017 h 4619864"/>
              <a:gd name="connsiteX24" fmla="*/ 573742 w 615979"/>
              <a:gd name="connsiteY24" fmla="*/ 1661511 h 4619864"/>
              <a:gd name="connsiteX25" fmla="*/ 597647 w 615979"/>
              <a:gd name="connsiteY25" fmla="*/ 1404523 h 4619864"/>
              <a:gd name="connsiteX26" fmla="*/ 615577 w 615979"/>
              <a:gd name="connsiteY26" fmla="*/ 1147534 h 4619864"/>
              <a:gd name="connsiteX27" fmla="*/ 460189 w 615979"/>
              <a:gd name="connsiteY27" fmla="*/ 950310 h 4619864"/>
              <a:gd name="connsiteX28" fmla="*/ 490070 w 615979"/>
              <a:gd name="connsiteY28" fmla="*/ 484146 h 4619864"/>
              <a:gd name="connsiteX29" fmla="*/ 274918 w 615979"/>
              <a:gd name="connsiteY29" fmla="*/ 155440 h 4619864"/>
              <a:gd name="connsiteX30" fmla="*/ 53789 w 615979"/>
              <a:gd name="connsiteY30" fmla="*/ 6028 h 4619864"/>
              <a:gd name="connsiteX31" fmla="*/ 0 w 615979"/>
              <a:gd name="connsiteY31" fmla="*/ 29934 h 4619864"/>
              <a:gd name="connsiteX0" fmla="*/ 286871 w 615979"/>
              <a:gd name="connsiteY0" fmla="*/ 4619864 h 4619864"/>
              <a:gd name="connsiteX1" fmla="*/ 304800 w 615979"/>
              <a:gd name="connsiteY1" fmla="*/ 4219440 h 4619864"/>
              <a:gd name="connsiteX2" fmla="*/ 310777 w 615979"/>
              <a:gd name="connsiteY2" fmla="*/ 3854875 h 4619864"/>
              <a:gd name="connsiteX3" fmla="*/ 316753 w 615979"/>
              <a:gd name="connsiteY3" fmla="*/ 3819017 h 4619864"/>
              <a:gd name="connsiteX4" fmla="*/ 322730 w 615979"/>
              <a:gd name="connsiteY4" fmla="*/ 3771205 h 4619864"/>
              <a:gd name="connsiteX5" fmla="*/ 334683 w 615979"/>
              <a:gd name="connsiteY5" fmla="*/ 3717417 h 4619864"/>
              <a:gd name="connsiteX6" fmla="*/ 346636 w 615979"/>
              <a:gd name="connsiteY6" fmla="*/ 3657652 h 4619864"/>
              <a:gd name="connsiteX7" fmla="*/ 352612 w 615979"/>
              <a:gd name="connsiteY7" fmla="*/ 3621793 h 4619864"/>
              <a:gd name="connsiteX8" fmla="*/ 364565 w 615979"/>
              <a:gd name="connsiteY8" fmla="*/ 3597887 h 4619864"/>
              <a:gd name="connsiteX9" fmla="*/ 382494 w 615979"/>
              <a:gd name="connsiteY9" fmla="*/ 3526170 h 4619864"/>
              <a:gd name="connsiteX10" fmla="*/ 388471 w 615979"/>
              <a:gd name="connsiteY10" fmla="*/ 3502264 h 4619864"/>
              <a:gd name="connsiteX11" fmla="*/ 400424 w 615979"/>
              <a:gd name="connsiteY11" fmla="*/ 3478358 h 4619864"/>
              <a:gd name="connsiteX12" fmla="*/ 412377 w 615979"/>
              <a:gd name="connsiteY12" fmla="*/ 3418593 h 4619864"/>
              <a:gd name="connsiteX13" fmla="*/ 448236 w 615979"/>
              <a:gd name="connsiteY13" fmla="*/ 3227346 h 4619864"/>
              <a:gd name="connsiteX14" fmla="*/ 454212 w 615979"/>
              <a:gd name="connsiteY14" fmla="*/ 3191487 h 4619864"/>
              <a:gd name="connsiteX15" fmla="*/ 460189 w 615979"/>
              <a:gd name="connsiteY15" fmla="*/ 3113793 h 4619864"/>
              <a:gd name="connsiteX16" fmla="*/ 478118 w 615979"/>
              <a:gd name="connsiteY16" fmla="*/ 3042075 h 4619864"/>
              <a:gd name="connsiteX17" fmla="*/ 484094 w 615979"/>
              <a:gd name="connsiteY17" fmla="*/ 2946452 h 4619864"/>
              <a:gd name="connsiteX18" fmla="*/ 508000 w 615979"/>
              <a:gd name="connsiteY18" fmla="*/ 2468334 h 4619864"/>
              <a:gd name="connsiteX19" fmla="*/ 519953 w 615979"/>
              <a:gd name="connsiteY19" fmla="*/ 2390640 h 4619864"/>
              <a:gd name="connsiteX20" fmla="*/ 525930 w 615979"/>
              <a:gd name="connsiteY20" fmla="*/ 2300993 h 4619864"/>
              <a:gd name="connsiteX21" fmla="*/ 531906 w 615979"/>
              <a:gd name="connsiteY21" fmla="*/ 2157558 h 4619864"/>
              <a:gd name="connsiteX22" fmla="*/ 549836 w 615979"/>
              <a:gd name="connsiteY22" fmla="*/ 1978264 h 4619864"/>
              <a:gd name="connsiteX23" fmla="*/ 555812 w 615979"/>
              <a:gd name="connsiteY23" fmla="*/ 1787017 h 4619864"/>
              <a:gd name="connsiteX24" fmla="*/ 573742 w 615979"/>
              <a:gd name="connsiteY24" fmla="*/ 1661511 h 4619864"/>
              <a:gd name="connsiteX25" fmla="*/ 597647 w 615979"/>
              <a:gd name="connsiteY25" fmla="*/ 1404523 h 4619864"/>
              <a:gd name="connsiteX26" fmla="*/ 615577 w 615979"/>
              <a:gd name="connsiteY26" fmla="*/ 1147534 h 4619864"/>
              <a:gd name="connsiteX27" fmla="*/ 460189 w 615979"/>
              <a:gd name="connsiteY27" fmla="*/ 950310 h 4619864"/>
              <a:gd name="connsiteX28" fmla="*/ 490070 w 615979"/>
              <a:gd name="connsiteY28" fmla="*/ 484146 h 4619864"/>
              <a:gd name="connsiteX29" fmla="*/ 274918 w 615979"/>
              <a:gd name="connsiteY29" fmla="*/ 155440 h 4619864"/>
              <a:gd name="connsiteX30" fmla="*/ 53789 w 615979"/>
              <a:gd name="connsiteY30" fmla="*/ 6028 h 4619864"/>
              <a:gd name="connsiteX31" fmla="*/ 0 w 615979"/>
              <a:gd name="connsiteY31" fmla="*/ 29934 h 4619864"/>
              <a:gd name="connsiteX0" fmla="*/ 286871 w 615979"/>
              <a:gd name="connsiteY0" fmla="*/ 4631850 h 4631850"/>
              <a:gd name="connsiteX1" fmla="*/ 304800 w 615979"/>
              <a:gd name="connsiteY1" fmla="*/ 4231426 h 4631850"/>
              <a:gd name="connsiteX2" fmla="*/ 310777 w 615979"/>
              <a:gd name="connsiteY2" fmla="*/ 3866861 h 4631850"/>
              <a:gd name="connsiteX3" fmla="*/ 316753 w 615979"/>
              <a:gd name="connsiteY3" fmla="*/ 3831003 h 4631850"/>
              <a:gd name="connsiteX4" fmla="*/ 322730 w 615979"/>
              <a:gd name="connsiteY4" fmla="*/ 3783191 h 4631850"/>
              <a:gd name="connsiteX5" fmla="*/ 334683 w 615979"/>
              <a:gd name="connsiteY5" fmla="*/ 3729403 h 4631850"/>
              <a:gd name="connsiteX6" fmla="*/ 346636 w 615979"/>
              <a:gd name="connsiteY6" fmla="*/ 3669638 h 4631850"/>
              <a:gd name="connsiteX7" fmla="*/ 352612 w 615979"/>
              <a:gd name="connsiteY7" fmla="*/ 3633779 h 4631850"/>
              <a:gd name="connsiteX8" fmla="*/ 364565 w 615979"/>
              <a:gd name="connsiteY8" fmla="*/ 3609873 h 4631850"/>
              <a:gd name="connsiteX9" fmla="*/ 382494 w 615979"/>
              <a:gd name="connsiteY9" fmla="*/ 3538156 h 4631850"/>
              <a:gd name="connsiteX10" fmla="*/ 388471 w 615979"/>
              <a:gd name="connsiteY10" fmla="*/ 3514250 h 4631850"/>
              <a:gd name="connsiteX11" fmla="*/ 400424 w 615979"/>
              <a:gd name="connsiteY11" fmla="*/ 3490344 h 4631850"/>
              <a:gd name="connsiteX12" fmla="*/ 412377 w 615979"/>
              <a:gd name="connsiteY12" fmla="*/ 3430579 h 4631850"/>
              <a:gd name="connsiteX13" fmla="*/ 448236 w 615979"/>
              <a:gd name="connsiteY13" fmla="*/ 3239332 h 4631850"/>
              <a:gd name="connsiteX14" fmla="*/ 454212 w 615979"/>
              <a:gd name="connsiteY14" fmla="*/ 3203473 h 4631850"/>
              <a:gd name="connsiteX15" fmla="*/ 460189 w 615979"/>
              <a:gd name="connsiteY15" fmla="*/ 3125779 h 4631850"/>
              <a:gd name="connsiteX16" fmla="*/ 478118 w 615979"/>
              <a:gd name="connsiteY16" fmla="*/ 3054061 h 4631850"/>
              <a:gd name="connsiteX17" fmla="*/ 484094 w 615979"/>
              <a:gd name="connsiteY17" fmla="*/ 2958438 h 4631850"/>
              <a:gd name="connsiteX18" fmla="*/ 508000 w 615979"/>
              <a:gd name="connsiteY18" fmla="*/ 2480320 h 4631850"/>
              <a:gd name="connsiteX19" fmla="*/ 519953 w 615979"/>
              <a:gd name="connsiteY19" fmla="*/ 2402626 h 4631850"/>
              <a:gd name="connsiteX20" fmla="*/ 525930 w 615979"/>
              <a:gd name="connsiteY20" fmla="*/ 2312979 h 4631850"/>
              <a:gd name="connsiteX21" fmla="*/ 531906 w 615979"/>
              <a:gd name="connsiteY21" fmla="*/ 2169544 h 4631850"/>
              <a:gd name="connsiteX22" fmla="*/ 549836 w 615979"/>
              <a:gd name="connsiteY22" fmla="*/ 1990250 h 4631850"/>
              <a:gd name="connsiteX23" fmla="*/ 555812 w 615979"/>
              <a:gd name="connsiteY23" fmla="*/ 1799003 h 4631850"/>
              <a:gd name="connsiteX24" fmla="*/ 573742 w 615979"/>
              <a:gd name="connsiteY24" fmla="*/ 1673497 h 4631850"/>
              <a:gd name="connsiteX25" fmla="*/ 597647 w 615979"/>
              <a:gd name="connsiteY25" fmla="*/ 1416509 h 4631850"/>
              <a:gd name="connsiteX26" fmla="*/ 615577 w 615979"/>
              <a:gd name="connsiteY26" fmla="*/ 1159520 h 4631850"/>
              <a:gd name="connsiteX27" fmla="*/ 460189 w 615979"/>
              <a:gd name="connsiteY27" fmla="*/ 962296 h 4631850"/>
              <a:gd name="connsiteX28" fmla="*/ 490070 w 615979"/>
              <a:gd name="connsiteY28" fmla="*/ 496132 h 4631850"/>
              <a:gd name="connsiteX29" fmla="*/ 280895 w 615979"/>
              <a:gd name="connsiteY29" fmla="*/ 340744 h 4631850"/>
              <a:gd name="connsiteX30" fmla="*/ 53789 w 615979"/>
              <a:gd name="connsiteY30" fmla="*/ 18014 h 4631850"/>
              <a:gd name="connsiteX31" fmla="*/ 0 w 615979"/>
              <a:gd name="connsiteY31" fmla="*/ 41920 h 4631850"/>
              <a:gd name="connsiteX0" fmla="*/ 286871 w 615979"/>
              <a:gd name="connsiteY0" fmla="*/ 4590209 h 4590209"/>
              <a:gd name="connsiteX1" fmla="*/ 304800 w 615979"/>
              <a:gd name="connsiteY1" fmla="*/ 4189785 h 4590209"/>
              <a:gd name="connsiteX2" fmla="*/ 310777 w 615979"/>
              <a:gd name="connsiteY2" fmla="*/ 3825220 h 4590209"/>
              <a:gd name="connsiteX3" fmla="*/ 316753 w 615979"/>
              <a:gd name="connsiteY3" fmla="*/ 3789362 h 4590209"/>
              <a:gd name="connsiteX4" fmla="*/ 322730 w 615979"/>
              <a:gd name="connsiteY4" fmla="*/ 3741550 h 4590209"/>
              <a:gd name="connsiteX5" fmla="*/ 334683 w 615979"/>
              <a:gd name="connsiteY5" fmla="*/ 3687762 h 4590209"/>
              <a:gd name="connsiteX6" fmla="*/ 346636 w 615979"/>
              <a:gd name="connsiteY6" fmla="*/ 3627997 h 4590209"/>
              <a:gd name="connsiteX7" fmla="*/ 352612 w 615979"/>
              <a:gd name="connsiteY7" fmla="*/ 3592138 h 4590209"/>
              <a:gd name="connsiteX8" fmla="*/ 364565 w 615979"/>
              <a:gd name="connsiteY8" fmla="*/ 3568232 h 4590209"/>
              <a:gd name="connsiteX9" fmla="*/ 382494 w 615979"/>
              <a:gd name="connsiteY9" fmla="*/ 3496515 h 4590209"/>
              <a:gd name="connsiteX10" fmla="*/ 388471 w 615979"/>
              <a:gd name="connsiteY10" fmla="*/ 3472609 h 4590209"/>
              <a:gd name="connsiteX11" fmla="*/ 400424 w 615979"/>
              <a:gd name="connsiteY11" fmla="*/ 3448703 h 4590209"/>
              <a:gd name="connsiteX12" fmla="*/ 412377 w 615979"/>
              <a:gd name="connsiteY12" fmla="*/ 3388938 h 4590209"/>
              <a:gd name="connsiteX13" fmla="*/ 448236 w 615979"/>
              <a:gd name="connsiteY13" fmla="*/ 3197691 h 4590209"/>
              <a:gd name="connsiteX14" fmla="*/ 454212 w 615979"/>
              <a:gd name="connsiteY14" fmla="*/ 3161832 h 4590209"/>
              <a:gd name="connsiteX15" fmla="*/ 460189 w 615979"/>
              <a:gd name="connsiteY15" fmla="*/ 3084138 h 4590209"/>
              <a:gd name="connsiteX16" fmla="*/ 478118 w 615979"/>
              <a:gd name="connsiteY16" fmla="*/ 3012420 h 4590209"/>
              <a:gd name="connsiteX17" fmla="*/ 484094 w 615979"/>
              <a:gd name="connsiteY17" fmla="*/ 2916797 h 4590209"/>
              <a:gd name="connsiteX18" fmla="*/ 508000 w 615979"/>
              <a:gd name="connsiteY18" fmla="*/ 2438679 h 4590209"/>
              <a:gd name="connsiteX19" fmla="*/ 519953 w 615979"/>
              <a:gd name="connsiteY19" fmla="*/ 2360985 h 4590209"/>
              <a:gd name="connsiteX20" fmla="*/ 525930 w 615979"/>
              <a:gd name="connsiteY20" fmla="*/ 2271338 h 4590209"/>
              <a:gd name="connsiteX21" fmla="*/ 531906 w 615979"/>
              <a:gd name="connsiteY21" fmla="*/ 2127903 h 4590209"/>
              <a:gd name="connsiteX22" fmla="*/ 549836 w 615979"/>
              <a:gd name="connsiteY22" fmla="*/ 1948609 h 4590209"/>
              <a:gd name="connsiteX23" fmla="*/ 555812 w 615979"/>
              <a:gd name="connsiteY23" fmla="*/ 1757362 h 4590209"/>
              <a:gd name="connsiteX24" fmla="*/ 573742 w 615979"/>
              <a:gd name="connsiteY24" fmla="*/ 1631856 h 4590209"/>
              <a:gd name="connsiteX25" fmla="*/ 597647 w 615979"/>
              <a:gd name="connsiteY25" fmla="*/ 1374868 h 4590209"/>
              <a:gd name="connsiteX26" fmla="*/ 615577 w 615979"/>
              <a:gd name="connsiteY26" fmla="*/ 1117879 h 4590209"/>
              <a:gd name="connsiteX27" fmla="*/ 460189 w 615979"/>
              <a:gd name="connsiteY27" fmla="*/ 920655 h 4590209"/>
              <a:gd name="connsiteX28" fmla="*/ 490070 w 615979"/>
              <a:gd name="connsiteY28" fmla="*/ 454491 h 4590209"/>
              <a:gd name="connsiteX29" fmla="*/ 280895 w 615979"/>
              <a:gd name="connsiteY29" fmla="*/ 299103 h 4590209"/>
              <a:gd name="connsiteX30" fmla="*/ 155389 w 615979"/>
              <a:gd name="connsiteY30" fmla="*/ 107856 h 4590209"/>
              <a:gd name="connsiteX31" fmla="*/ 0 w 615979"/>
              <a:gd name="connsiteY31" fmla="*/ 279 h 4590209"/>
              <a:gd name="connsiteX0" fmla="*/ 286871 w 616055"/>
              <a:gd name="connsiteY0" fmla="*/ 4590209 h 4590209"/>
              <a:gd name="connsiteX1" fmla="*/ 304800 w 616055"/>
              <a:gd name="connsiteY1" fmla="*/ 4189785 h 4590209"/>
              <a:gd name="connsiteX2" fmla="*/ 310777 w 616055"/>
              <a:gd name="connsiteY2" fmla="*/ 3825220 h 4590209"/>
              <a:gd name="connsiteX3" fmla="*/ 316753 w 616055"/>
              <a:gd name="connsiteY3" fmla="*/ 3789362 h 4590209"/>
              <a:gd name="connsiteX4" fmla="*/ 322730 w 616055"/>
              <a:gd name="connsiteY4" fmla="*/ 3741550 h 4590209"/>
              <a:gd name="connsiteX5" fmla="*/ 334683 w 616055"/>
              <a:gd name="connsiteY5" fmla="*/ 3687762 h 4590209"/>
              <a:gd name="connsiteX6" fmla="*/ 346636 w 616055"/>
              <a:gd name="connsiteY6" fmla="*/ 3627997 h 4590209"/>
              <a:gd name="connsiteX7" fmla="*/ 352612 w 616055"/>
              <a:gd name="connsiteY7" fmla="*/ 3592138 h 4590209"/>
              <a:gd name="connsiteX8" fmla="*/ 364565 w 616055"/>
              <a:gd name="connsiteY8" fmla="*/ 3568232 h 4590209"/>
              <a:gd name="connsiteX9" fmla="*/ 382494 w 616055"/>
              <a:gd name="connsiteY9" fmla="*/ 3496515 h 4590209"/>
              <a:gd name="connsiteX10" fmla="*/ 388471 w 616055"/>
              <a:gd name="connsiteY10" fmla="*/ 3472609 h 4590209"/>
              <a:gd name="connsiteX11" fmla="*/ 400424 w 616055"/>
              <a:gd name="connsiteY11" fmla="*/ 3448703 h 4590209"/>
              <a:gd name="connsiteX12" fmla="*/ 412377 w 616055"/>
              <a:gd name="connsiteY12" fmla="*/ 3388938 h 4590209"/>
              <a:gd name="connsiteX13" fmla="*/ 448236 w 616055"/>
              <a:gd name="connsiteY13" fmla="*/ 3197691 h 4590209"/>
              <a:gd name="connsiteX14" fmla="*/ 454212 w 616055"/>
              <a:gd name="connsiteY14" fmla="*/ 3161832 h 4590209"/>
              <a:gd name="connsiteX15" fmla="*/ 460189 w 616055"/>
              <a:gd name="connsiteY15" fmla="*/ 3084138 h 4590209"/>
              <a:gd name="connsiteX16" fmla="*/ 478118 w 616055"/>
              <a:gd name="connsiteY16" fmla="*/ 3012420 h 4590209"/>
              <a:gd name="connsiteX17" fmla="*/ 484094 w 616055"/>
              <a:gd name="connsiteY17" fmla="*/ 2916797 h 4590209"/>
              <a:gd name="connsiteX18" fmla="*/ 508000 w 616055"/>
              <a:gd name="connsiteY18" fmla="*/ 2438679 h 4590209"/>
              <a:gd name="connsiteX19" fmla="*/ 519953 w 616055"/>
              <a:gd name="connsiteY19" fmla="*/ 2360985 h 4590209"/>
              <a:gd name="connsiteX20" fmla="*/ 525930 w 616055"/>
              <a:gd name="connsiteY20" fmla="*/ 2271338 h 4590209"/>
              <a:gd name="connsiteX21" fmla="*/ 531906 w 616055"/>
              <a:gd name="connsiteY21" fmla="*/ 2127903 h 4590209"/>
              <a:gd name="connsiteX22" fmla="*/ 549836 w 616055"/>
              <a:gd name="connsiteY22" fmla="*/ 1948609 h 4590209"/>
              <a:gd name="connsiteX23" fmla="*/ 555812 w 616055"/>
              <a:gd name="connsiteY23" fmla="*/ 1757362 h 4590209"/>
              <a:gd name="connsiteX24" fmla="*/ 573742 w 616055"/>
              <a:gd name="connsiteY24" fmla="*/ 1631856 h 4590209"/>
              <a:gd name="connsiteX25" fmla="*/ 597647 w 616055"/>
              <a:gd name="connsiteY25" fmla="*/ 1374868 h 4590209"/>
              <a:gd name="connsiteX26" fmla="*/ 615577 w 616055"/>
              <a:gd name="connsiteY26" fmla="*/ 1117879 h 4590209"/>
              <a:gd name="connsiteX27" fmla="*/ 460189 w 616055"/>
              <a:gd name="connsiteY27" fmla="*/ 920655 h 4590209"/>
              <a:gd name="connsiteX28" fmla="*/ 346635 w 616055"/>
              <a:gd name="connsiteY28" fmla="*/ 591950 h 4590209"/>
              <a:gd name="connsiteX29" fmla="*/ 280895 w 616055"/>
              <a:gd name="connsiteY29" fmla="*/ 299103 h 4590209"/>
              <a:gd name="connsiteX30" fmla="*/ 155389 w 616055"/>
              <a:gd name="connsiteY30" fmla="*/ 107856 h 4590209"/>
              <a:gd name="connsiteX31" fmla="*/ 0 w 616055"/>
              <a:gd name="connsiteY31" fmla="*/ 279 h 4590209"/>
              <a:gd name="connsiteX0" fmla="*/ 286871 w 616055"/>
              <a:gd name="connsiteY0" fmla="*/ 4590209 h 4590209"/>
              <a:gd name="connsiteX1" fmla="*/ 304800 w 616055"/>
              <a:gd name="connsiteY1" fmla="*/ 4189785 h 4590209"/>
              <a:gd name="connsiteX2" fmla="*/ 310777 w 616055"/>
              <a:gd name="connsiteY2" fmla="*/ 3825220 h 4590209"/>
              <a:gd name="connsiteX3" fmla="*/ 316753 w 616055"/>
              <a:gd name="connsiteY3" fmla="*/ 3789362 h 4590209"/>
              <a:gd name="connsiteX4" fmla="*/ 322730 w 616055"/>
              <a:gd name="connsiteY4" fmla="*/ 3741550 h 4590209"/>
              <a:gd name="connsiteX5" fmla="*/ 334683 w 616055"/>
              <a:gd name="connsiteY5" fmla="*/ 3687762 h 4590209"/>
              <a:gd name="connsiteX6" fmla="*/ 346636 w 616055"/>
              <a:gd name="connsiteY6" fmla="*/ 3627997 h 4590209"/>
              <a:gd name="connsiteX7" fmla="*/ 352612 w 616055"/>
              <a:gd name="connsiteY7" fmla="*/ 3592138 h 4590209"/>
              <a:gd name="connsiteX8" fmla="*/ 364565 w 616055"/>
              <a:gd name="connsiteY8" fmla="*/ 3568232 h 4590209"/>
              <a:gd name="connsiteX9" fmla="*/ 382494 w 616055"/>
              <a:gd name="connsiteY9" fmla="*/ 3496515 h 4590209"/>
              <a:gd name="connsiteX10" fmla="*/ 388471 w 616055"/>
              <a:gd name="connsiteY10" fmla="*/ 3472609 h 4590209"/>
              <a:gd name="connsiteX11" fmla="*/ 400424 w 616055"/>
              <a:gd name="connsiteY11" fmla="*/ 3448703 h 4590209"/>
              <a:gd name="connsiteX12" fmla="*/ 412377 w 616055"/>
              <a:gd name="connsiteY12" fmla="*/ 3388938 h 4590209"/>
              <a:gd name="connsiteX13" fmla="*/ 448236 w 616055"/>
              <a:gd name="connsiteY13" fmla="*/ 3197691 h 4590209"/>
              <a:gd name="connsiteX14" fmla="*/ 454212 w 616055"/>
              <a:gd name="connsiteY14" fmla="*/ 3161832 h 4590209"/>
              <a:gd name="connsiteX15" fmla="*/ 460189 w 616055"/>
              <a:gd name="connsiteY15" fmla="*/ 3084138 h 4590209"/>
              <a:gd name="connsiteX16" fmla="*/ 478118 w 616055"/>
              <a:gd name="connsiteY16" fmla="*/ 3012420 h 4590209"/>
              <a:gd name="connsiteX17" fmla="*/ 484094 w 616055"/>
              <a:gd name="connsiteY17" fmla="*/ 2916797 h 4590209"/>
              <a:gd name="connsiteX18" fmla="*/ 508000 w 616055"/>
              <a:gd name="connsiteY18" fmla="*/ 2438679 h 4590209"/>
              <a:gd name="connsiteX19" fmla="*/ 519953 w 616055"/>
              <a:gd name="connsiteY19" fmla="*/ 2360985 h 4590209"/>
              <a:gd name="connsiteX20" fmla="*/ 525930 w 616055"/>
              <a:gd name="connsiteY20" fmla="*/ 2271338 h 4590209"/>
              <a:gd name="connsiteX21" fmla="*/ 531906 w 616055"/>
              <a:gd name="connsiteY21" fmla="*/ 2127903 h 4590209"/>
              <a:gd name="connsiteX22" fmla="*/ 549836 w 616055"/>
              <a:gd name="connsiteY22" fmla="*/ 1948609 h 4590209"/>
              <a:gd name="connsiteX23" fmla="*/ 555812 w 616055"/>
              <a:gd name="connsiteY23" fmla="*/ 1757362 h 4590209"/>
              <a:gd name="connsiteX24" fmla="*/ 573742 w 616055"/>
              <a:gd name="connsiteY24" fmla="*/ 1631856 h 4590209"/>
              <a:gd name="connsiteX25" fmla="*/ 597647 w 616055"/>
              <a:gd name="connsiteY25" fmla="*/ 1374868 h 4590209"/>
              <a:gd name="connsiteX26" fmla="*/ 615577 w 616055"/>
              <a:gd name="connsiteY26" fmla="*/ 1117879 h 4590209"/>
              <a:gd name="connsiteX27" fmla="*/ 460189 w 616055"/>
              <a:gd name="connsiteY27" fmla="*/ 920655 h 4590209"/>
              <a:gd name="connsiteX28" fmla="*/ 346635 w 616055"/>
              <a:gd name="connsiteY28" fmla="*/ 591950 h 4590209"/>
              <a:gd name="connsiteX29" fmla="*/ 280895 w 616055"/>
              <a:gd name="connsiteY29" fmla="*/ 299103 h 4590209"/>
              <a:gd name="connsiteX30" fmla="*/ 155389 w 616055"/>
              <a:gd name="connsiteY30" fmla="*/ 107856 h 4590209"/>
              <a:gd name="connsiteX31" fmla="*/ 0 w 616055"/>
              <a:gd name="connsiteY31" fmla="*/ 279 h 4590209"/>
              <a:gd name="connsiteX0" fmla="*/ 286871 w 616055"/>
              <a:gd name="connsiteY0" fmla="*/ 4590209 h 4590209"/>
              <a:gd name="connsiteX1" fmla="*/ 304800 w 616055"/>
              <a:gd name="connsiteY1" fmla="*/ 4189785 h 4590209"/>
              <a:gd name="connsiteX2" fmla="*/ 310777 w 616055"/>
              <a:gd name="connsiteY2" fmla="*/ 3825220 h 4590209"/>
              <a:gd name="connsiteX3" fmla="*/ 316753 w 616055"/>
              <a:gd name="connsiteY3" fmla="*/ 3789362 h 4590209"/>
              <a:gd name="connsiteX4" fmla="*/ 322730 w 616055"/>
              <a:gd name="connsiteY4" fmla="*/ 3741550 h 4590209"/>
              <a:gd name="connsiteX5" fmla="*/ 334683 w 616055"/>
              <a:gd name="connsiteY5" fmla="*/ 3687762 h 4590209"/>
              <a:gd name="connsiteX6" fmla="*/ 346636 w 616055"/>
              <a:gd name="connsiteY6" fmla="*/ 3627997 h 4590209"/>
              <a:gd name="connsiteX7" fmla="*/ 352612 w 616055"/>
              <a:gd name="connsiteY7" fmla="*/ 3592138 h 4590209"/>
              <a:gd name="connsiteX8" fmla="*/ 364565 w 616055"/>
              <a:gd name="connsiteY8" fmla="*/ 3568232 h 4590209"/>
              <a:gd name="connsiteX9" fmla="*/ 382494 w 616055"/>
              <a:gd name="connsiteY9" fmla="*/ 3496515 h 4590209"/>
              <a:gd name="connsiteX10" fmla="*/ 388471 w 616055"/>
              <a:gd name="connsiteY10" fmla="*/ 3472609 h 4590209"/>
              <a:gd name="connsiteX11" fmla="*/ 400424 w 616055"/>
              <a:gd name="connsiteY11" fmla="*/ 3448703 h 4590209"/>
              <a:gd name="connsiteX12" fmla="*/ 412377 w 616055"/>
              <a:gd name="connsiteY12" fmla="*/ 3388938 h 4590209"/>
              <a:gd name="connsiteX13" fmla="*/ 448236 w 616055"/>
              <a:gd name="connsiteY13" fmla="*/ 3197691 h 4590209"/>
              <a:gd name="connsiteX14" fmla="*/ 454212 w 616055"/>
              <a:gd name="connsiteY14" fmla="*/ 3161832 h 4590209"/>
              <a:gd name="connsiteX15" fmla="*/ 460189 w 616055"/>
              <a:gd name="connsiteY15" fmla="*/ 3084138 h 4590209"/>
              <a:gd name="connsiteX16" fmla="*/ 478118 w 616055"/>
              <a:gd name="connsiteY16" fmla="*/ 3012420 h 4590209"/>
              <a:gd name="connsiteX17" fmla="*/ 484094 w 616055"/>
              <a:gd name="connsiteY17" fmla="*/ 2916797 h 4590209"/>
              <a:gd name="connsiteX18" fmla="*/ 508000 w 616055"/>
              <a:gd name="connsiteY18" fmla="*/ 2438679 h 4590209"/>
              <a:gd name="connsiteX19" fmla="*/ 519953 w 616055"/>
              <a:gd name="connsiteY19" fmla="*/ 2360985 h 4590209"/>
              <a:gd name="connsiteX20" fmla="*/ 525930 w 616055"/>
              <a:gd name="connsiteY20" fmla="*/ 2271338 h 4590209"/>
              <a:gd name="connsiteX21" fmla="*/ 531906 w 616055"/>
              <a:gd name="connsiteY21" fmla="*/ 2127903 h 4590209"/>
              <a:gd name="connsiteX22" fmla="*/ 549836 w 616055"/>
              <a:gd name="connsiteY22" fmla="*/ 1948609 h 4590209"/>
              <a:gd name="connsiteX23" fmla="*/ 555812 w 616055"/>
              <a:gd name="connsiteY23" fmla="*/ 1757362 h 4590209"/>
              <a:gd name="connsiteX24" fmla="*/ 573742 w 616055"/>
              <a:gd name="connsiteY24" fmla="*/ 1631856 h 4590209"/>
              <a:gd name="connsiteX25" fmla="*/ 597647 w 616055"/>
              <a:gd name="connsiteY25" fmla="*/ 1374868 h 4590209"/>
              <a:gd name="connsiteX26" fmla="*/ 615577 w 616055"/>
              <a:gd name="connsiteY26" fmla="*/ 1117879 h 4590209"/>
              <a:gd name="connsiteX27" fmla="*/ 460189 w 616055"/>
              <a:gd name="connsiteY27" fmla="*/ 920655 h 4590209"/>
              <a:gd name="connsiteX28" fmla="*/ 346635 w 616055"/>
              <a:gd name="connsiteY28" fmla="*/ 591950 h 4590209"/>
              <a:gd name="connsiteX29" fmla="*/ 280895 w 616055"/>
              <a:gd name="connsiteY29" fmla="*/ 299103 h 4590209"/>
              <a:gd name="connsiteX30" fmla="*/ 155389 w 616055"/>
              <a:gd name="connsiteY30" fmla="*/ 107856 h 4590209"/>
              <a:gd name="connsiteX31" fmla="*/ 0 w 616055"/>
              <a:gd name="connsiteY31" fmla="*/ 279 h 4590209"/>
              <a:gd name="connsiteX0" fmla="*/ 286871 w 615577"/>
              <a:gd name="connsiteY0" fmla="*/ 4590209 h 4590209"/>
              <a:gd name="connsiteX1" fmla="*/ 304800 w 615577"/>
              <a:gd name="connsiteY1" fmla="*/ 4189785 h 4590209"/>
              <a:gd name="connsiteX2" fmla="*/ 310777 w 615577"/>
              <a:gd name="connsiteY2" fmla="*/ 3825220 h 4590209"/>
              <a:gd name="connsiteX3" fmla="*/ 316753 w 615577"/>
              <a:gd name="connsiteY3" fmla="*/ 3789362 h 4590209"/>
              <a:gd name="connsiteX4" fmla="*/ 322730 w 615577"/>
              <a:gd name="connsiteY4" fmla="*/ 3741550 h 4590209"/>
              <a:gd name="connsiteX5" fmla="*/ 334683 w 615577"/>
              <a:gd name="connsiteY5" fmla="*/ 3687762 h 4590209"/>
              <a:gd name="connsiteX6" fmla="*/ 346636 w 615577"/>
              <a:gd name="connsiteY6" fmla="*/ 3627997 h 4590209"/>
              <a:gd name="connsiteX7" fmla="*/ 352612 w 615577"/>
              <a:gd name="connsiteY7" fmla="*/ 3592138 h 4590209"/>
              <a:gd name="connsiteX8" fmla="*/ 364565 w 615577"/>
              <a:gd name="connsiteY8" fmla="*/ 3568232 h 4590209"/>
              <a:gd name="connsiteX9" fmla="*/ 382494 w 615577"/>
              <a:gd name="connsiteY9" fmla="*/ 3496515 h 4590209"/>
              <a:gd name="connsiteX10" fmla="*/ 388471 w 615577"/>
              <a:gd name="connsiteY10" fmla="*/ 3472609 h 4590209"/>
              <a:gd name="connsiteX11" fmla="*/ 400424 w 615577"/>
              <a:gd name="connsiteY11" fmla="*/ 3448703 h 4590209"/>
              <a:gd name="connsiteX12" fmla="*/ 412377 w 615577"/>
              <a:gd name="connsiteY12" fmla="*/ 3388938 h 4590209"/>
              <a:gd name="connsiteX13" fmla="*/ 448236 w 615577"/>
              <a:gd name="connsiteY13" fmla="*/ 3197691 h 4590209"/>
              <a:gd name="connsiteX14" fmla="*/ 454212 w 615577"/>
              <a:gd name="connsiteY14" fmla="*/ 3161832 h 4590209"/>
              <a:gd name="connsiteX15" fmla="*/ 460189 w 615577"/>
              <a:gd name="connsiteY15" fmla="*/ 3084138 h 4590209"/>
              <a:gd name="connsiteX16" fmla="*/ 478118 w 615577"/>
              <a:gd name="connsiteY16" fmla="*/ 3012420 h 4590209"/>
              <a:gd name="connsiteX17" fmla="*/ 484094 w 615577"/>
              <a:gd name="connsiteY17" fmla="*/ 2916797 h 4590209"/>
              <a:gd name="connsiteX18" fmla="*/ 508000 w 615577"/>
              <a:gd name="connsiteY18" fmla="*/ 2438679 h 4590209"/>
              <a:gd name="connsiteX19" fmla="*/ 519953 w 615577"/>
              <a:gd name="connsiteY19" fmla="*/ 2360985 h 4590209"/>
              <a:gd name="connsiteX20" fmla="*/ 525930 w 615577"/>
              <a:gd name="connsiteY20" fmla="*/ 2271338 h 4590209"/>
              <a:gd name="connsiteX21" fmla="*/ 531906 w 615577"/>
              <a:gd name="connsiteY21" fmla="*/ 2127903 h 4590209"/>
              <a:gd name="connsiteX22" fmla="*/ 549836 w 615577"/>
              <a:gd name="connsiteY22" fmla="*/ 1948609 h 4590209"/>
              <a:gd name="connsiteX23" fmla="*/ 555812 w 615577"/>
              <a:gd name="connsiteY23" fmla="*/ 1757362 h 4590209"/>
              <a:gd name="connsiteX24" fmla="*/ 573742 w 615577"/>
              <a:gd name="connsiteY24" fmla="*/ 1631856 h 4590209"/>
              <a:gd name="connsiteX25" fmla="*/ 597647 w 615577"/>
              <a:gd name="connsiteY25" fmla="*/ 1374868 h 4590209"/>
              <a:gd name="connsiteX26" fmla="*/ 615577 w 615577"/>
              <a:gd name="connsiteY26" fmla="*/ 1117879 h 4590209"/>
              <a:gd name="connsiteX27" fmla="*/ 346635 w 615577"/>
              <a:gd name="connsiteY27" fmla="*/ 591950 h 4590209"/>
              <a:gd name="connsiteX28" fmla="*/ 280895 w 615577"/>
              <a:gd name="connsiteY28" fmla="*/ 299103 h 4590209"/>
              <a:gd name="connsiteX29" fmla="*/ 155389 w 615577"/>
              <a:gd name="connsiteY29" fmla="*/ 107856 h 4590209"/>
              <a:gd name="connsiteX30" fmla="*/ 0 w 615577"/>
              <a:gd name="connsiteY30" fmla="*/ 279 h 4590209"/>
              <a:gd name="connsiteX0" fmla="*/ 286871 w 610862"/>
              <a:gd name="connsiteY0" fmla="*/ 4590209 h 4590209"/>
              <a:gd name="connsiteX1" fmla="*/ 304800 w 610862"/>
              <a:gd name="connsiteY1" fmla="*/ 4189785 h 4590209"/>
              <a:gd name="connsiteX2" fmla="*/ 310777 w 610862"/>
              <a:gd name="connsiteY2" fmla="*/ 3825220 h 4590209"/>
              <a:gd name="connsiteX3" fmla="*/ 316753 w 610862"/>
              <a:gd name="connsiteY3" fmla="*/ 3789362 h 4590209"/>
              <a:gd name="connsiteX4" fmla="*/ 322730 w 610862"/>
              <a:gd name="connsiteY4" fmla="*/ 3741550 h 4590209"/>
              <a:gd name="connsiteX5" fmla="*/ 334683 w 610862"/>
              <a:gd name="connsiteY5" fmla="*/ 3687762 h 4590209"/>
              <a:gd name="connsiteX6" fmla="*/ 346636 w 610862"/>
              <a:gd name="connsiteY6" fmla="*/ 3627997 h 4590209"/>
              <a:gd name="connsiteX7" fmla="*/ 352612 w 610862"/>
              <a:gd name="connsiteY7" fmla="*/ 3592138 h 4590209"/>
              <a:gd name="connsiteX8" fmla="*/ 364565 w 610862"/>
              <a:gd name="connsiteY8" fmla="*/ 3568232 h 4590209"/>
              <a:gd name="connsiteX9" fmla="*/ 382494 w 610862"/>
              <a:gd name="connsiteY9" fmla="*/ 3496515 h 4590209"/>
              <a:gd name="connsiteX10" fmla="*/ 388471 w 610862"/>
              <a:gd name="connsiteY10" fmla="*/ 3472609 h 4590209"/>
              <a:gd name="connsiteX11" fmla="*/ 400424 w 610862"/>
              <a:gd name="connsiteY11" fmla="*/ 3448703 h 4590209"/>
              <a:gd name="connsiteX12" fmla="*/ 412377 w 610862"/>
              <a:gd name="connsiteY12" fmla="*/ 3388938 h 4590209"/>
              <a:gd name="connsiteX13" fmla="*/ 448236 w 610862"/>
              <a:gd name="connsiteY13" fmla="*/ 3197691 h 4590209"/>
              <a:gd name="connsiteX14" fmla="*/ 454212 w 610862"/>
              <a:gd name="connsiteY14" fmla="*/ 3161832 h 4590209"/>
              <a:gd name="connsiteX15" fmla="*/ 460189 w 610862"/>
              <a:gd name="connsiteY15" fmla="*/ 3084138 h 4590209"/>
              <a:gd name="connsiteX16" fmla="*/ 478118 w 610862"/>
              <a:gd name="connsiteY16" fmla="*/ 3012420 h 4590209"/>
              <a:gd name="connsiteX17" fmla="*/ 484094 w 610862"/>
              <a:gd name="connsiteY17" fmla="*/ 2916797 h 4590209"/>
              <a:gd name="connsiteX18" fmla="*/ 508000 w 610862"/>
              <a:gd name="connsiteY18" fmla="*/ 2438679 h 4590209"/>
              <a:gd name="connsiteX19" fmla="*/ 519953 w 610862"/>
              <a:gd name="connsiteY19" fmla="*/ 2360985 h 4590209"/>
              <a:gd name="connsiteX20" fmla="*/ 525930 w 610862"/>
              <a:gd name="connsiteY20" fmla="*/ 2271338 h 4590209"/>
              <a:gd name="connsiteX21" fmla="*/ 531906 w 610862"/>
              <a:gd name="connsiteY21" fmla="*/ 2127903 h 4590209"/>
              <a:gd name="connsiteX22" fmla="*/ 549836 w 610862"/>
              <a:gd name="connsiteY22" fmla="*/ 1948609 h 4590209"/>
              <a:gd name="connsiteX23" fmla="*/ 555812 w 610862"/>
              <a:gd name="connsiteY23" fmla="*/ 1757362 h 4590209"/>
              <a:gd name="connsiteX24" fmla="*/ 573742 w 610862"/>
              <a:gd name="connsiteY24" fmla="*/ 1631856 h 4590209"/>
              <a:gd name="connsiteX25" fmla="*/ 597647 w 610862"/>
              <a:gd name="connsiteY25" fmla="*/ 1374868 h 4590209"/>
              <a:gd name="connsiteX26" fmla="*/ 346635 w 610862"/>
              <a:gd name="connsiteY26" fmla="*/ 591950 h 4590209"/>
              <a:gd name="connsiteX27" fmla="*/ 280895 w 610862"/>
              <a:gd name="connsiteY27" fmla="*/ 299103 h 4590209"/>
              <a:gd name="connsiteX28" fmla="*/ 155389 w 610862"/>
              <a:gd name="connsiteY28" fmla="*/ 107856 h 4590209"/>
              <a:gd name="connsiteX29" fmla="*/ 0 w 610862"/>
              <a:gd name="connsiteY29" fmla="*/ 279 h 4590209"/>
              <a:gd name="connsiteX0" fmla="*/ 286871 w 586224"/>
              <a:gd name="connsiteY0" fmla="*/ 4590209 h 4590209"/>
              <a:gd name="connsiteX1" fmla="*/ 304800 w 586224"/>
              <a:gd name="connsiteY1" fmla="*/ 4189785 h 4590209"/>
              <a:gd name="connsiteX2" fmla="*/ 310777 w 586224"/>
              <a:gd name="connsiteY2" fmla="*/ 3825220 h 4590209"/>
              <a:gd name="connsiteX3" fmla="*/ 316753 w 586224"/>
              <a:gd name="connsiteY3" fmla="*/ 3789362 h 4590209"/>
              <a:gd name="connsiteX4" fmla="*/ 322730 w 586224"/>
              <a:gd name="connsiteY4" fmla="*/ 3741550 h 4590209"/>
              <a:gd name="connsiteX5" fmla="*/ 334683 w 586224"/>
              <a:gd name="connsiteY5" fmla="*/ 3687762 h 4590209"/>
              <a:gd name="connsiteX6" fmla="*/ 346636 w 586224"/>
              <a:gd name="connsiteY6" fmla="*/ 3627997 h 4590209"/>
              <a:gd name="connsiteX7" fmla="*/ 352612 w 586224"/>
              <a:gd name="connsiteY7" fmla="*/ 3592138 h 4590209"/>
              <a:gd name="connsiteX8" fmla="*/ 364565 w 586224"/>
              <a:gd name="connsiteY8" fmla="*/ 3568232 h 4590209"/>
              <a:gd name="connsiteX9" fmla="*/ 382494 w 586224"/>
              <a:gd name="connsiteY9" fmla="*/ 3496515 h 4590209"/>
              <a:gd name="connsiteX10" fmla="*/ 388471 w 586224"/>
              <a:gd name="connsiteY10" fmla="*/ 3472609 h 4590209"/>
              <a:gd name="connsiteX11" fmla="*/ 400424 w 586224"/>
              <a:gd name="connsiteY11" fmla="*/ 3448703 h 4590209"/>
              <a:gd name="connsiteX12" fmla="*/ 412377 w 586224"/>
              <a:gd name="connsiteY12" fmla="*/ 3388938 h 4590209"/>
              <a:gd name="connsiteX13" fmla="*/ 448236 w 586224"/>
              <a:gd name="connsiteY13" fmla="*/ 3197691 h 4590209"/>
              <a:gd name="connsiteX14" fmla="*/ 454212 w 586224"/>
              <a:gd name="connsiteY14" fmla="*/ 3161832 h 4590209"/>
              <a:gd name="connsiteX15" fmla="*/ 460189 w 586224"/>
              <a:gd name="connsiteY15" fmla="*/ 3084138 h 4590209"/>
              <a:gd name="connsiteX16" fmla="*/ 478118 w 586224"/>
              <a:gd name="connsiteY16" fmla="*/ 3012420 h 4590209"/>
              <a:gd name="connsiteX17" fmla="*/ 484094 w 586224"/>
              <a:gd name="connsiteY17" fmla="*/ 2916797 h 4590209"/>
              <a:gd name="connsiteX18" fmla="*/ 508000 w 586224"/>
              <a:gd name="connsiteY18" fmla="*/ 2438679 h 4590209"/>
              <a:gd name="connsiteX19" fmla="*/ 519953 w 586224"/>
              <a:gd name="connsiteY19" fmla="*/ 2360985 h 4590209"/>
              <a:gd name="connsiteX20" fmla="*/ 525930 w 586224"/>
              <a:gd name="connsiteY20" fmla="*/ 2271338 h 4590209"/>
              <a:gd name="connsiteX21" fmla="*/ 531906 w 586224"/>
              <a:gd name="connsiteY21" fmla="*/ 2127903 h 4590209"/>
              <a:gd name="connsiteX22" fmla="*/ 549836 w 586224"/>
              <a:gd name="connsiteY22" fmla="*/ 1948609 h 4590209"/>
              <a:gd name="connsiteX23" fmla="*/ 555812 w 586224"/>
              <a:gd name="connsiteY23" fmla="*/ 1757362 h 4590209"/>
              <a:gd name="connsiteX24" fmla="*/ 573742 w 586224"/>
              <a:gd name="connsiteY24" fmla="*/ 1631856 h 4590209"/>
              <a:gd name="connsiteX25" fmla="*/ 346635 w 586224"/>
              <a:gd name="connsiteY25" fmla="*/ 591950 h 4590209"/>
              <a:gd name="connsiteX26" fmla="*/ 280895 w 586224"/>
              <a:gd name="connsiteY26" fmla="*/ 299103 h 4590209"/>
              <a:gd name="connsiteX27" fmla="*/ 155389 w 586224"/>
              <a:gd name="connsiteY27" fmla="*/ 107856 h 4590209"/>
              <a:gd name="connsiteX28" fmla="*/ 0 w 586224"/>
              <a:gd name="connsiteY28" fmla="*/ 279 h 4590209"/>
              <a:gd name="connsiteX0" fmla="*/ 286871 w 569838"/>
              <a:gd name="connsiteY0" fmla="*/ 4590209 h 4590209"/>
              <a:gd name="connsiteX1" fmla="*/ 304800 w 569838"/>
              <a:gd name="connsiteY1" fmla="*/ 4189785 h 4590209"/>
              <a:gd name="connsiteX2" fmla="*/ 310777 w 569838"/>
              <a:gd name="connsiteY2" fmla="*/ 3825220 h 4590209"/>
              <a:gd name="connsiteX3" fmla="*/ 316753 w 569838"/>
              <a:gd name="connsiteY3" fmla="*/ 3789362 h 4590209"/>
              <a:gd name="connsiteX4" fmla="*/ 322730 w 569838"/>
              <a:gd name="connsiteY4" fmla="*/ 3741550 h 4590209"/>
              <a:gd name="connsiteX5" fmla="*/ 334683 w 569838"/>
              <a:gd name="connsiteY5" fmla="*/ 3687762 h 4590209"/>
              <a:gd name="connsiteX6" fmla="*/ 346636 w 569838"/>
              <a:gd name="connsiteY6" fmla="*/ 3627997 h 4590209"/>
              <a:gd name="connsiteX7" fmla="*/ 352612 w 569838"/>
              <a:gd name="connsiteY7" fmla="*/ 3592138 h 4590209"/>
              <a:gd name="connsiteX8" fmla="*/ 364565 w 569838"/>
              <a:gd name="connsiteY8" fmla="*/ 3568232 h 4590209"/>
              <a:gd name="connsiteX9" fmla="*/ 382494 w 569838"/>
              <a:gd name="connsiteY9" fmla="*/ 3496515 h 4590209"/>
              <a:gd name="connsiteX10" fmla="*/ 388471 w 569838"/>
              <a:gd name="connsiteY10" fmla="*/ 3472609 h 4590209"/>
              <a:gd name="connsiteX11" fmla="*/ 400424 w 569838"/>
              <a:gd name="connsiteY11" fmla="*/ 3448703 h 4590209"/>
              <a:gd name="connsiteX12" fmla="*/ 412377 w 569838"/>
              <a:gd name="connsiteY12" fmla="*/ 3388938 h 4590209"/>
              <a:gd name="connsiteX13" fmla="*/ 448236 w 569838"/>
              <a:gd name="connsiteY13" fmla="*/ 3197691 h 4590209"/>
              <a:gd name="connsiteX14" fmla="*/ 454212 w 569838"/>
              <a:gd name="connsiteY14" fmla="*/ 3161832 h 4590209"/>
              <a:gd name="connsiteX15" fmla="*/ 460189 w 569838"/>
              <a:gd name="connsiteY15" fmla="*/ 3084138 h 4590209"/>
              <a:gd name="connsiteX16" fmla="*/ 478118 w 569838"/>
              <a:gd name="connsiteY16" fmla="*/ 3012420 h 4590209"/>
              <a:gd name="connsiteX17" fmla="*/ 484094 w 569838"/>
              <a:gd name="connsiteY17" fmla="*/ 2916797 h 4590209"/>
              <a:gd name="connsiteX18" fmla="*/ 508000 w 569838"/>
              <a:gd name="connsiteY18" fmla="*/ 2438679 h 4590209"/>
              <a:gd name="connsiteX19" fmla="*/ 519953 w 569838"/>
              <a:gd name="connsiteY19" fmla="*/ 2360985 h 4590209"/>
              <a:gd name="connsiteX20" fmla="*/ 525930 w 569838"/>
              <a:gd name="connsiteY20" fmla="*/ 2271338 h 4590209"/>
              <a:gd name="connsiteX21" fmla="*/ 531906 w 569838"/>
              <a:gd name="connsiteY21" fmla="*/ 2127903 h 4590209"/>
              <a:gd name="connsiteX22" fmla="*/ 549836 w 569838"/>
              <a:gd name="connsiteY22" fmla="*/ 1948609 h 4590209"/>
              <a:gd name="connsiteX23" fmla="*/ 555812 w 569838"/>
              <a:gd name="connsiteY23" fmla="*/ 1757362 h 4590209"/>
              <a:gd name="connsiteX24" fmla="*/ 346635 w 569838"/>
              <a:gd name="connsiteY24" fmla="*/ 591950 h 4590209"/>
              <a:gd name="connsiteX25" fmla="*/ 280895 w 569838"/>
              <a:gd name="connsiteY25" fmla="*/ 299103 h 4590209"/>
              <a:gd name="connsiteX26" fmla="*/ 155389 w 569838"/>
              <a:gd name="connsiteY26" fmla="*/ 107856 h 4590209"/>
              <a:gd name="connsiteX27" fmla="*/ 0 w 569838"/>
              <a:gd name="connsiteY27" fmla="*/ 279 h 4590209"/>
              <a:gd name="connsiteX0" fmla="*/ 286871 w 565843"/>
              <a:gd name="connsiteY0" fmla="*/ 4590209 h 4590209"/>
              <a:gd name="connsiteX1" fmla="*/ 304800 w 565843"/>
              <a:gd name="connsiteY1" fmla="*/ 4189785 h 4590209"/>
              <a:gd name="connsiteX2" fmla="*/ 310777 w 565843"/>
              <a:gd name="connsiteY2" fmla="*/ 3825220 h 4590209"/>
              <a:gd name="connsiteX3" fmla="*/ 316753 w 565843"/>
              <a:gd name="connsiteY3" fmla="*/ 3789362 h 4590209"/>
              <a:gd name="connsiteX4" fmla="*/ 322730 w 565843"/>
              <a:gd name="connsiteY4" fmla="*/ 3741550 h 4590209"/>
              <a:gd name="connsiteX5" fmla="*/ 334683 w 565843"/>
              <a:gd name="connsiteY5" fmla="*/ 3687762 h 4590209"/>
              <a:gd name="connsiteX6" fmla="*/ 346636 w 565843"/>
              <a:gd name="connsiteY6" fmla="*/ 3627997 h 4590209"/>
              <a:gd name="connsiteX7" fmla="*/ 352612 w 565843"/>
              <a:gd name="connsiteY7" fmla="*/ 3592138 h 4590209"/>
              <a:gd name="connsiteX8" fmla="*/ 364565 w 565843"/>
              <a:gd name="connsiteY8" fmla="*/ 3568232 h 4590209"/>
              <a:gd name="connsiteX9" fmla="*/ 382494 w 565843"/>
              <a:gd name="connsiteY9" fmla="*/ 3496515 h 4590209"/>
              <a:gd name="connsiteX10" fmla="*/ 388471 w 565843"/>
              <a:gd name="connsiteY10" fmla="*/ 3472609 h 4590209"/>
              <a:gd name="connsiteX11" fmla="*/ 400424 w 565843"/>
              <a:gd name="connsiteY11" fmla="*/ 3448703 h 4590209"/>
              <a:gd name="connsiteX12" fmla="*/ 412377 w 565843"/>
              <a:gd name="connsiteY12" fmla="*/ 3388938 h 4590209"/>
              <a:gd name="connsiteX13" fmla="*/ 448236 w 565843"/>
              <a:gd name="connsiteY13" fmla="*/ 3197691 h 4590209"/>
              <a:gd name="connsiteX14" fmla="*/ 454212 w 565843"/>
              <a:gd name="connsiteY14" fmla="*/ 3161832 h 4590209"/>
              <a:gd name="connsiteX15" fmla="*/ 460189 w 565843"/>
              <a:gd name="connsiteY15" fmla="*/ 3084138 h 4590209"/>
              <a:gd name="connsiteX16" fmla="*/ 478118 w 565843"/>
              <a:gd name="connsiteY16" fmla="*/ 3012420 h 4590209"/>
              <a:gd name="connsiteX17" fmla="*/ 484094 w 565843"/>
              <a:gd name="connsiteY17" fmla="*/ 2916797 h 4590209"/>
              <a:gd name="connsiteX18" fmla="*/ 508000 w 565843"/>
              <a:gd name="connsiteY18" fmla="*/ 2438679 h 4590209"/>
              <a:gd name="connsiteX19" fmla="*/ 519953 w 565843"/>
              <a:gd name="connsiteY19" fmla="*/ 2360985 h 4590209"/>
              <a:gd name="connsiteX20" fmla="*/ 525930 w 565843"/>
              <a:gd name="connsiteY20" fmla="*/ 2271338 h 4590209"/>
              <a:gd name="connsiteX21" fmla="*/ 531906 w 565843"/>
              <a:gd name="connsiteY21" fmla="*/ 2127903 h 4590209"/>
              <a:gd name="connsiteX22" fmla="*/ 555812 w 565843"/>
              <a:gd name="connsiteY22" fmla="*/ 1757362 h 4590209"/>
              <a:gd name="connsiteX23" fmla="*/ 346635 w 565843"/>
              <a:gd name="connsiteY23" fmla="*/ 591950 h 4590209"/>
              <a:gd name="connsiteX24" fmla="*/ 280895 w 565843"/>
              <a:gd name="connsiteY24" fmla="*/ 299103 h 4590209"/>
              <a:gd name="connsiteX25" fmla="*/ 155389 w 565843"/>
              <a:gd name="connsiteY25" fmla="*/ 107856 h 4590209"/>
              <a:gd name="connsiteX26" fmla="*/ 0 w 565843"/>
              <a:gd name="connsiteY26" fmla="*/ 279 h 4590209"/>
              <a:gd name="connsiteX0" fmla="*/ 286871 w 538992"/>
              <a:gd name="connsiteY0" fmla="*/ 4590209 h 4590209"/>
              <a:gd name="connsiteX1" fmla="*/ 304800 w 538992"/>
              <a:gd name="connsiteY1" fmla="*/ 4189785 h 4590209"/>
              <a:gd name="connsiteX2" fmla="*/ 310777 w 538992"/>
              <a:gd name="connsiteY2" fmla="*/ 3825220 h 4590209"/>
              <a:gd name="connsiteX3" fmla="*/ 316753 w 538992"/>
              <a:gd name="connsiteY3" fmla="*/ 3789362 h 4590209"/>
              <a:gd name="connsiteX4" fmla="*/ 322730 w 538992"/>
              <a:gd name="connsiteY4" fmla="*/ 3741550 h 4590209"/>
              <a:gd name="connsiteX5" fmla="*/ 334683 w 538992"/>
              <a:gd name="connsiteY5" fmla="*/ 3687762 h 4590209"/>
              <a:gd name="connsiteX6" fmla="*/ 346636 w 538992"/>
              <a:gd name="connsiteY6" fmla="*/ 3627997 h 4590209"/>
              <a:gd name="connsiteX7" fmla="*/ 352612 w 538992"/>
              <a:gd name="connsiteY7" fmla="*/ 3592138 h 4590209"/>
              <a:gd name="connsiteX8" fmla="*/ 364565 w 538992"/>
              <a:gd name="connsiteY8" fmla="*/ 3568232 h 4590209"/>
              <a:gd name="connsiteX9" fmla="*/ 382494 w 538992"/>
              <a:gd name="connsiteY9" fmla="*/ 3496515 h 4590209"/>
              <a:gd name="connsiteX10" fmla="*/ 388471 w 538992"/>
              <a:gd name="connsiteY10" fmla="*/ 3472609 h 4590209"/>
              <a:gd name="connsiteX11" fmla="*/ 400424 w 538992"/>
              <a:gd name="connsiteY11" fmla="*/ 3448703 h 4590209"/>
              <a:gd name="connsiteX12" fmla="*/ 412377 w 538992"/>
              <a:gd name="connsiteY12" fmla="*/ 3388938 h 4590209"/>
              <a:gd name="connsiteX13" fmla="*/ 448236 w 538992"/>
              <a:gd name="connsiteY13" fmla="*/ 3197691 h 4590209"/>
              <a:gd name="connsiteX14" fmla="*/ 454212 w 538992"/>
              <a:gd name="connsiteY14" fmla="*/ 3161832 h 4590209"/>
              <a:gd name="connsiteX15" fmla="*/ 460189 w 538992"/>
              <a:gd name="connsiteY15" fmla="*/ 3084138 h 4590209"/>
              <a:gd name="connsiteX16" fmla="*/ 478118 w 538992"/>
              <a:gd name="connsiteY16" fmla="*/ 3012420 h 4590209"/>
              <a:gd name="connsiteX17" fmla="*/ 484094 w 538992"/>
              <a:gd name="connsiteY17" fmla="*/ 2916797 h 4590209"/>
              <a:gd name="connsiteX18" fmla="*/ 508000 w 538992"/>
              <a:gd name="connsiteY18" fmla="*/ 2438679 h 4590209"/>
              <a:gd name="connsiteX19" fmla="*/ 519953 w 538992"/>
              <a:gd name="connsiteY19" fmla="*/ 2360985 h 4590209"/>
              <a:gd name="connsiteX20" fmla="*/ 525930 w 538992"/>
              <a:gd name="connsiteY20" fmla="*/ 2271338 h 4590209"/>
              <a:gd name="connsiteX21" fmla="*/ 531906 w 538992"/>
              <a:gd name="connsiteY21" fmla="*/ 2127903 h 4590209"/>
              <a:gd name="connsiteX22" fmla="*/ 418353 w 538992"/>
              <a:gd name="connsiteY22" fmla="*/ 1763339 h 4590209"/>
              <a:gd name="connsiteX23" fmla="*/ 346635 w 538992"/>
              <a:gd name="connsiteY23" fmla="*/ 591950 h 4590209"/>
              <a:gd name="connsiteX24" fmla="*/ 280895 w 538992"/>
              <a:gd name="connsiteY24" fmla="*/ 299103 h 4590209"/>
              <a:gd name="connsiteX25" fmla="*/ 155389 w 538992"/>
              <a:gd name="connsiteY25" fmla="*/ 107856 h 4590209"/>
              <a:gd name="connsiteX26" fmla="*/ 0 w 538992"/>
              <a:gd name="connsiteY26" fmla="*/ 279 h 4590209"/>
              <a:gd name="connsiteX0" fmla="*/ 286871 w 532712"/>
              <a:gd name="connsiteY0" fmla="*/ 4590209 h 4590209"/>
              <a:gd name="connsiteX1" fmla="*/ 304800 w 532712"/>
              <a:gd name="connsiteY1" fmla="*/ 4189785 h 4590209"/>
              <a:gd name="connsiteX2" fmla="*/ 310777 w 532712"/>
              <a:gd name="connsiteY2" fmla="*/ 3825220 h 4590209"/>
              <a:gd name="connsiteX3" fmla="*/ 316753 w 532712"/>
              <a:gd name="connsiteY3" fmla="*/ 3789362 h 4590209"/>
              <a:gd name="connsiteX4" fmla="*/ 322730 w 532712"/>
              <a:gd name="connsiteY4" fmla="*/ 3741550 h 4590209"/>
              <a:gd name="connsiteX5" fmla="*/ 334683 w 532712"/>
              <a:gd name="connsiteY5" fmla="*/ 3687762 h 4590209"/>
              <a:gd name="connsiteX6" fmla="*/ 346636 w 532712"/>
              <a:gd name="connsiteY6" fmla="*/ 3627997 h 4590209"/>
              <a:gd name="connsiteX7" fmla="*/ 352612 w 532712"/>
              <a:gd name="connsiteY7" fmla="*/ 3592138 h 4590209"/>
              <a:gd name="connsiteX8" fmla="*/ 364565 w 532712"/>
              <a:gd name="connsiteY8" fmla="*/ 3568232 h 4590209"/>
              <a:gd name="connsiteX9" fmla="*/ 382494 w 532712"/>
              <a:gd name="connsiteY9" fmla="*/ 3496515 h 4590209"/>
              <a:gd name="connsiteX10" fmla="*/ 388471 w 532712"/>
              <a:gd name="connsiteY10" fmla="*/ 3472609 h 4590209"/>
              <a:gd name="connsiteX11" fmla="*/ 400424 w 532712"/>
              <a:gd name="connsiteY11" fmla="*/ 3448703 h 4590209"/>
              <a:gd name="connsiteX12" fmla="*/ 412377 w 532712"/>
              <a:gd name="connsiteY12" fmla="*/ 3388938 h 4590209"/>
              <a:gd name="connsiteX13" fmla="*/ 448236 w 532712"/>
              <a:gd name="connsiteY13" fmla="*/ 3197691 h 4590209"/>
              <a:gd name="connsiteX14" fmla="*/ 454212 w 532712"/>
              <a:gd name="connsiteY14" fmla="*/ 3161832 h 4590209"/>
              <a:gd name="connsiteX15" fmla="*/ 460189 w 532712"/>
              <a:gd name="connsiteY15" fmla="*/ 3084138 h 4590209"/>
              <a:gd name="connsiteX16" fmla="*/ 478118 w 532712"/>
              <a:gd name="connsiteY16" fmla="*/ 3012420 h 4590209"/>
              <a:gd name="connsiteX17" fmla="*/ 484094 w 532712"/>
              <a:gd name="connsiteY17" fmla="*/ 2916797 h 4590209"/>
              <a:gd name="connsiteX18" fmla="*/ 508000 w 532712"/>
              <a:gd name="connsiteY18" fmla="*/ 2438679 h 4590209"/>
              <a:gd name="connsiteX19" fmla="*/ 519953 w 532712"/>
              <a:gd name="connsiteY19" fmla="*/ 2360985 h 4590209"/>
              <a:gd name="connsiteX20" fmla="*/ 525930 w 532712"/>
              <a:gd name="connsiteY20" fmla="*/ 2271338 h 4590209"/>
              <a:gd name="connsiteX21" fmla="*/ 418353 w 532712"/>
              <a:gd name="connsiteY21" fmla="*/ 1763339 h 4590209"/>
              <a:gd name="connsiteX22" fmla="*/ 346635 w 532712"/>
              <a:gd name="connsiteY22" fmla="*/ 591950 h 4590209"/>
              <a:gd name="connsiteX23" fmla="*/ 280895 w 532712"/>
              <a:gd name="connsiteY23" fmla="*/ 299103 h 4590209"/>
              <a:gd name="connsiteX24" fmla="*/ 155389 w 532712"/>
              <a:gd name="connsiteY24" fmla="*/ 107856 h 4590209"/>
              <a:gd name="connsiteX25" fmla="*/ 0 w 532712"/>
              <a:gd name="connsiteY25" fmla="*/ 279 h 4590209"/>
              <a:gd name="connsiteX0" fmla="*/ 286871 w 525230"/>
              <a:gd name="connsiteY0" fmla="*/ 4590209 h 4590209"/>
              <a:gd name="connsiteX1" fmla="*/ 304800 w 525230"/>
              <a:gd name="connsiteY1" fmla="*/ 4189785 h 4590209"/>
              <a:gd name="connsiteX2" fmla="*/ 310777 w 525230"/>
              <a:gd name="connsiteY2" fmla="*/ 3825220 h 4590209"/>
              <a:gd name="connsiteX3" fmla="*/ 316753 w 525230"/>
              <a:gd name="connsiteY3" fmla="*/ 3789362 h 4590209"/>
              <a:gd name="connsiteX4" fmla="*/ 322730 w 525230"/>
              <a:gd name="connsiteY4" fmla="*/ 3741550 h 4590209"/>
              <a:gd name="connsiteX5" fmla="*/ 334683 w 525230"/>
              <a:gd name="connsiteY5" fmla="*/ 3687762 h 4590209"/>
              <a:gd name="connsiteX6" fmla="*/ 346636 w 525230"/>
              <a:gd name="connsiteY6" fmla="*/ 3627997 h 4590209"/>
              <a:gd name="connsiteX7" fmla="*/ 352612 w 525230"/>
              <a:gd name="connsiteY7" fmla="*/ 3592138 h 4590209"/>
              <a:gd name="connsiteX8" fmla="*/ 364565 w 525230"/>
              <a:gd name="connsiteY8" fmla="*/ 3568232 h 4590209"/>
              <a:gd name="connsiteX9" fmla="*/ 382494 w 525230"/>
              <a:gd name="connsiteY9" fmla="*/ 3496515 h 4590209"/>
              <a:gd name="connsiteX10" fmla="*/ 388471 w 525230"/>
              <a:gd name="connsiteY10" fmla="*/ 3472609 h 4590209"/>
              <a:gd name="connsiteX11" fmla="*/ 400424 w 525230"/>
              <a:gd name="connsiteY11" fmla="*/ 3448703 h 4590209"/>
              <a:gd name="connsiteX12" fmla="*/ 412377 w 525230"/>
              <a:gd name="connsiteY12" fmla="*/ 3388938 h 4590209"/>
              <a:gd name="connsiteX13" fmla="*/ 448236 w 525230"/>
              <a:gd name="connsiteY13" fmla="*/ 3197691 h 4590209"/>
              <a:gd name="connsiteX14" fmla="*/ 454212 w 525230"/>
              <a:gd name="connsiteY14" fmla="*/ 3161832 h 4590209"/>
              <a:gd name="connsiteX15" fmla="*/ 460189 w 525230"/>
              <a:gd name="connsiteY15" fmla="*/ 3084138 h 4590209"/>
              <a:gd name="connsiteX16" fmla="*/ 478118 w 525230"/>
              <a:gd name="connsiteY16" fmla="*/ 3012420 h 4590209"/>
              <a:gd name="connsiteX17" fmla="*/ 484094 w 525230"/>
              <a:gd name="connsiteY17" fmla="*/ 2916797 h 4590209"/>
              <a:gd name="connsiteX18" fmla="*/ 508000 w 525230"/>
              <a:gd name="connsiteY18" fmla="*/ 2438679 h 4590209"/>
              <a:gd name="connsiteX19" fmla="*/ 519953 w 525230"/>
              <a:gd name="connsiteY19" fmla="*/ 2360985 h 4590209"/>
              <a:gd name="connsiteX20" fmla="*/ 418353 w 525230"/>
              <a:gd name="connsiteY20" fmla="*/ 1763339 h 4590209"/>
              <a:gd name="connsiteX21" fmla="*/ 346635 w 525230"/>
              <a:gd name="connsiteY21" fmla="*/ 591950 h 4590209"/>
              <a:gd name="connsiteX22" fmla="*/ 280895 w 525230"/>
              <a:gd name="connsiteY22" fmla="*/ 299103 h 4590209"/>
              <a:gd name="connsiteX23" fmla="*/ 155389 w 525230"/>
              <a:gd name="connsiteY23" fmla="*/ 107856 h 4590209"/>
              <a:gd name="connsiteX24" fmla="*/ 0 w 525230"/>
              <a:gd name="connsiteY24" fmla="*/ 279 h 4590209"/>
              <a:gd name="connsiteX0" fmla="*/ 286871 w 521847"/>
              <a:gd name="connsiteY0" fmla="*/ 4590209 h 4590209"/>
              <a:gd name="connsiteX1" fmla="*/ 304800 w 521847"/>
              <a:gd name="connsiteY1" fmla="*/ 4189785 h 4590209"/>
              <a:gd name="connsiteX2" fmla="*/ 310777 w 521847"/>
              <a:gd name="connsiteY2" fmla="*/ 3825220 h 4590209"/>
              <a:gd name="connsiteX3" fmla="*/ 316753 w 521847"/>
              <a:gd name="connsiteY3" fmla="*/ 3789362 h 4590209"/>
              <a:gd name="connsiteX4" fmla="*/ 322730 w 521847"/>
              <a:gd name="connsiteY4" fmla="*/ 3741550 h 4590209"/>
              <a:gd name="connsiteX5" fmla="*/ 334683 w 521847"/>
              <a:gd name="connsiteY5" fmla="*/ 3687762 h 4590209"/>
              <a:gd name="connsiteX6" fmla="*/ 346636 w 521847"/>
              <a:gd name="connsiteY6" fmla="*/ 3627997 h 4590209"/>
              <a:gd name="connsiteX7" fmla="*/ 352612 w 521847"/>
              <a:gd name="connsiteY7" fmla="*/ 3592138 h 4590209"/>
              <a:gd name="connsiteX8" fmla="*/ 364565 w 521847"/>
              <a:gd name="connsiteY8" fmla="*/ 3568232 h 4590209"/>
              <a:gd name="connsiteX9" fmla="*/ 382494 w 521847"/>
              <a:gd name="connsiteY9" fmla="*/ 3496515 h 4590209"/>
              <a:gd name="connsiteX10" fmla="*/ 388471 w 521847"/>
              <a:gd name="connsiteY10" fmla="*/ 3472609 h 4590209"/>
              <a:gd name="connsiteX11" fmla="*/ 400424 w 521847"/>
              <a:gd name="connsiteY11" fmla="*/ 3448703 h 4590209"/>
              <a:gd name="connsiteX12" fmla="*/ 412377 w 521847"/>
              <a:gd name="connsiteY12" fmla="*/ 3388938 h 4590209"/>
              <a:gd name="connsiteX13" fmla="*/ 448236 w 521847"/>
              <a:gd name="connsiteY13" fmla="*/ 3197691 h 4590209"/>
              <a:gd name="connsiteX14" fmla="*/ 454212 w 521847"/>
              <a:gd name="connsiteY14" fmla="*/ 3161832 h 4590209"/>
              <a:gd name="connsiteX15" fmla="*/ 460189 w 521847"/>
              <a:gd name="connsiteY15" fmla="*/ 3084138 h 4590209"/>
              <a:gd name="connsiteX16" fmla="*/ 478118 w 521847"/>
              <a:gd name="connsiteY16" fmla="*/ 3012420 h 4590209"/>
              <a:gd name="connsiteX17" fmla="*/ 484094 w 521847"/>
              <a:gd name="connsiteY17" fmla="*/ 2916797 h 4590209"/>
              <a:gd name="connsiteX18" fmla="*/ 519953 w 521847"/>
              <a:gd name="connsiteY18" fmla="*/ 2360985 h 4590209"/>
              <a:gd name="connsiteX19" fmla="*/ 418353 w 521847"/>
              <a:gd name="connsiteY19" fmla="*/ 1763339 h 4590209"/>
              <a:gd name="connsiteX20" fmla="*/ 346635 w 521847"/>
              <a:gd name="connsiteY20" fmla="*/ 591950 h 4590209"/>
              <a:gd name="connsiteX21" fmla="*/ 280895 w 521847"/>
              <a:gd name="connsiteY21" fmla="*/ 299103 h 4590209"/>
              <a:gd name="connsiteX22" fmla="*/ 155389 w 521847"/>
              <a:gd name="connsiteY22" fmla="*/ 107856 h 4590209"/>
              <a:gd name="connsiteX23" fmla="*/ 0 w 521847"/>
              <a:gd name="connsiteY23" fmla="*/ 279 h 4590209"/>
              <a:gd name="connsiteX0" fmla="*/ 286871 w 499307"/>
              <a:gd name="connsiteY0" fmla="*/ 4590209 h 4590209"/>
              <a:gd name="connsiteX1" fmla="*/ 304800 w 499307"/>
              <a:gd name="connsiteY1" fmla="*/ 4189785 h 4590209"/>
              <a:gd name="connsiteX2" fmla="*/ 310777 w 499307"/>
              <a:gd name="connsiteY2" fmla="*/ 3825220 h 4590209"/>
              <a:gd name="connsiteX3" fmla="*/ 316753 w 499307"/>
              <a:gd name="connsiteY3" fmla="*/ 3789362 h 4590209"/>
              <a:gd name="connsiteX4" fmla="*/ 322730 w 499307"/>
              <a:gd name="connsiteY4" fmla="*/ 3741550 h 4590209"/>
              <a:gd name="connsiteX5" fmla="*/ 334683 w 499307"/>
              <a:gd name="connsiteY5" fmla="*/ 3687762 h 4590209"/>
              <a:gd name="connsiteX6" fmla="*/ 346636 w 499307"/>
              <a:gd name="connsiteY6" fmla="*/ 3627997 h 4590209"/>
              <a:gd name="connsiteX7" fmla="*/ 352612 w 499307"/>
              <a:gd name="connsiteY7" fmla="*/ 3592138 h 4590209"/>
              <a:gd name="connsiteX8" fmla="*/ 364565 w 499307"/>
              <a:gd name="connsiteY8" fmla="*/ 3568232 h 4590209"/>
              <a:gd name="connsiteX9" fmla="*/ 382494 w 499307"/>
              <a:gd name="connsiteY9" fmla="*/ 3496515 h 4590209"/>
              <a:gd name="connsiteX10" fmla="*/ 388471 w 499307"/>
              <a:gd name="connsiteY10" fmla="*/ 3472609 h 4590209"/>
              <a:gd name="connsiteX11" fmla="*/ 400424 w 499307"/>
              <a:gd name="connsiteY11" fmla="*/ 3448703 h 4590209"/>
              <a:gd name="connsiteX12" fmla="*/ 412377 w 499307"/>
              <a:gd name="connsiteY12" fmla="*/ 3388938 h 4590209"/>
              <a:gd name="connsiteX13" fmla="*/ 448236 w 499307"/>
              <a:gd name="connsiteY13" fmla="*/ 3197691 h 4590209"/>
              <a:gd name="connsiteX14" fmla="*/ 454212 w 499307"/>
              <a:gd name="connsiteY14" fmla="*/ 3161832 h 4590209"/>
              <a:gd name="connsiteX15" fmla="*/ 460189 w 499307"/>
              <a:gd name="connsiteY15" fmla="*/ 3084138 h 4590209"/>
              <a:gd name="connsiteX16" fmla="*/ 478118 w 499307"/>
              <a:gd name="connsiteY16" fmla="*/ 3012420 h 4590209"/>
              <a:gd name="connsiteX17" fmla="*/ 484094 w 499307"/>
              <a:gd name="connsiteY17" fmla="*/ 2916797 h 4590209"/>
              <a:gd name="connsiteX18" fmla="*/ 496047 w 499307"/>
              <a:gd name="connsiteY18" fmla="*/ 2355008 h 4590209"/>
              <a:gd name="connsiteX19" fmla="*/ 418353 w 499307"/>
              <a:gd name="connsiteY19" fmla="*/ 1763339 h 4590209"/>
              <a:gd name="connsiteX20" fmla="*/ 346635 w 499307"/>
              <a:gd name="connsiteY20" fmla="*/ 591950 h 4590209"/>
              <a:gd name="connsiteX21" fmla="*/ 280895 w 499307"/>
              <a:gd name="connsiteY21" fmla="*/ 299103 h 4590209"/>
              <a:gd name="connsiteX22" fmla="*/ 155389 w 499307"/>
              <a:gd name="connsiteY22" fmla="*/ 107856 h 4590209"/>
              <a:gd name="connsiteX23" fmla="*/ 0 w 499307"/>
              <a:gd name="connsiteY23" fmla="*/ 279 h 459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9307" h="4590209">
                <a:moveTo>
                  <a:pt x="286871" y="4590209"/>
                </a:moveTo>
                <a:cubicBezTo>
                  <a:pt x="316800" y="4440550"/>
                  <a:pt x="295931" y="4553422"/>
                  <a:pt x="304800" y="4189785"/>
                </a:cubicBezTo>
                <a:cubicBezTo>
                  <a:pt x="307764" y="4068283"/>
                  <a:pt x="307151" y="3946704"/>
                  <a:pt x="310777" y="3825220"/>
                </a:cubicBezTo>
                <a:cubicBezTo>
                  <a:pt x="311139" y="3813108"/>
                  <a:pt x="315039" y="3801358"/>
                  <a:pt x="316753" y="3789362"/>
                </a:cubicBezTo>
                <a:cubicBezTo>
                  <a:pt x="319024" y="3773462"/>
                  <a:pt x="320288" y="3757425"/>
                  <a:pt x="322730" y="3741550"/>
                </a:cubicBezTo>
                <a:cubicBezTo>
                  <a:pt x="327908" y="3707893"/>
                  <a:pt x="328190" y="3718062"/>
                  <a:pt x="334683" y="3687762"/>
                </a:cubicBezTo>
                <a:cubicBezTo>
                  <a:pt x="338940" y="3667897"/>
                  <a:pt x="342892" y="3647965"/>
                  <a:pt x="346636" y="3627997"/>
                </a:cubicBezTo>
                <a:cubicBezTo>
                  <a:pt x="348869" y="3616087"/>
                  <a:pt x="349130" y="3603745"/>
                  <a:pt x="352612" y="3592138"/>
                </a:cubicBezTo>
                <a:cubicBezTo>
                  <a:pt x="355172" y="3583604"/>
                  <a:pt x="360581" y="3576201"/>
                  <a:pt x="364565" y="3568232"/>
                </a:cubicBezTo>
                <a:cubicBezTo>
                  <a:pt x="380201" y="3474425"/>
                  <a:pt x="358822" y="3591197"/>
                  <a:pt x="382494" y="3496515"/>
                </a:cubicBezTo>
                <a:cubicBezTo>
                  <a:pt x="384486" y="3488546"/>
                  <a:pt x="385587" y="3480300"/>
                  <a:pt x="388471" y="3472609"/>
                </a:cubicBezTo>
                <a:cubicBezTo>
                  <a:pt x="391599" y="3464267"/>
                  <a:pt x="396440" y="3456672"/>
                  <a:pt x="400424" y="3448703"/>
                </a:cubicBezTo>
                <a:cubicBezTo>
                  <a:pt x="404408" y="3428781"/>
                  <a:pt x="404408" y="3430773"/>
                  <a:pt x="412377" y="3388938"/>
                </a:cubicBezTo>
                <a:cubicBezTo>
                  <a:pt x="420346" y="3347103"/>
                  <a:pt x="441264" y="3235542"/>
                  <a:pt x="448236" y="3197691"/>
                </a:cubicBezTo>
                <a:cubicBezTo>
                  <a:pt x="455208" y="3159840"/>
                  <a:pt x="452220" y="3173785"/>
                  <a:pt x="454212" y="3161832"/>
                </a:cubicBezTo>
                <a:cubicBezTo>
                  <a:pt x="456204" y="3135934"/>
                  <a:pt x="456085" y="3109786"/>
                  <a:pt x="460189" y="3084138"/>
                </a:cubicBezTo>
                <a:cubicBezTo>
                  <a:pt x="464082" y="3059806"/>
                  <a:pt x="478118" y="3012420"/>
                  <a:pt x="478118" y="3012420"/>
                </a:cubicBezTo>
                <a:cubicBezTo>
                  <a:pt x="480110" y="2980546"/>
                  <a:pt x="481106" y="3026366"/>
                  <a:pt x="484094" y="2916797"/>
                </a:cubicBezTo>
                <a:cubicBezTo>
                  <a:pt x="487082" y="2807228"/>
                  <a:pt x="507004" y="2547251"/>
                  <a:pt x="496047" y="2355008"/>
                </a:cubicBezTo>
                <a:cubicBezTo>
                  <a:pt x="485090" y="2162765"/>
                  <a:pt x="443255" y="2057182"/>
                  <a:pt x="418353" y="1763339"/>
                </a:cubicBezTo>
                <a:cubicBezTo>
                  <a:pt x="393451" y="1469496"/>
                  <a:pt x="392455" y="834993"/>
                  <a:pt x="346635" y="591950"/>
                </a:cubicBezTo>
                <a:cubicBezTo>
                  <a:pt x="300815" y="348907"/>
                  <a:pt x="312769" y="379785"/>
                  <a:pt x="280895" y="299103"/>
                </a:cubicBezTo>
                <a:cubicBezTo>
                  <a:pt x="249021" y="218421"/>
                  <a:pt x="202205" y="157660"/>
                  <a:pt x="155389" y="107856"/>
                </a:cubicBezTo>
                <a:cubicBezTo>
                  <a:pt x="108573" y="58052"/>
                  <a:pt x="10957" y="-4701"/>
                  <a:pt x="0" y="279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/>
          <p:cNvCxnSpPr/>
          <p:nvPr/>
        </p:nvCxnSpPr>
        <p:spPr>
          <a:xfrm flipV="1">
            <a:off x="3557795" y="1884802"/>
            <a:ext cx="8836" cy="540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V="1">
            <a:off x="3869906" y="1750070"/>
            <a:ext cx="8836" cy="540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 flipV="1">
            <a:off x="3303347" y="1965911"/>
            <a:ext cx="254448" cy="93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/>
          <p:nvPr/>
        </p:nvCxnSpPr>
        <p:spPr>
          <a:xfrm flipH="1">
            <a:off x="3913635" y="1541685"/>
            <a:ext cx="976279" cy="322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/>
          <p:cNvSpPr txBox="1"/>
          <p:nvPr/>
        </p:nvSpPr>
        <p:spPr>
          <a:xfrm rot="20481669">
            <a:off x="3882874" y="1247828"/>
            <a:ext cx="12698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 – 25 cm</a:t>
            </a:r>
            <a:endParaRPr lang="en-US" dirty="0"/>
          </a:p>
        </p:txBody>
      </p:sp>
      <p:cxnSp>
        <p:nvCxnSpPr>
          <p:cNvPr id="312" name="Straight Arrow Connector 311"/>
          <p:cNvCxnSpPr/>
          <p:nvPr/>
        </p:nvCxnSpPr>
        <p:spPr>
          <a:xfrm flipV="1">
            <a:off x="1458913" y="3198847"/>
            <a:ext cx="630498" cy="230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/>
          <p:cNvCxnSpPr/>
          <p:nvPr/>
        </p:nvCxnSpPr>
        <p:spPr>
          <a:xfrm flipV="1">
            <a:off x="1460942" y="4137088"/>
            <a:ext cx="630498" cy="230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/>
          <p:cNvCxnSpPr/>
          <p:nvPr/>
        </p:nvCxnSpPr>
        <p:spPr>
          <a:xfrm>
            <a:off x="1533344" y="3392094"/>
            <a:ext cx="0" cy="94324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 rot="16200000">
            <a:off x="911073" y="3773183"/>
            <a:ext cx="90601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 – 35 cm</a:t>
            </a:r>
            <a:endParaRPr lang="en-US" sz="1200" dirty="0"/>
          </a:p>
        </p:txBody>
      </p:sp>
      <p:cxnSp>
        <p:nvCxnSpPr>
          <p:cNvPr id="319" name="Straight Arrow Connector 318"/>
          <p:cNvCxnSpPr/>
          <p:nvPr/>
        </p:nvCxnSpPr>
        <p:spPr>
          <a:xfrm flipV="1">
            <a:off x="7492226" y="3902794"/>
            <a:ext cx="0" cy="426333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/>
          <p:cNvCxnSpPr/>
          <p:nvPr/>
        </p:nvCxnSpPr>
        <p:spPr>
          <a:xfrm flipH="1">
            <a:off x="4517823" y="2174367"/>
            <a:ext cx="573743" cy="20331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 flipH="1">
            <a:off x="4760623" y="4090322"/>
            <a:ext cx="573743" cy="20331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/>
          <p:cNvCxnSpPr/>
          <p:nvPr/>
        </p:nvCxnSpPr>
        <p:spPr>
          <a:xfrm flipV="1">
            <a:off x="4673484" y="3090672"/>
            <a:ext cx="573743" cy="20331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/>
          <p:cNvCxnSpPr/>
          <p:nvPr/>
        </p:nvCxnSpPr>
        <p:spPr>
          <a:xfrm flipV="1">
            <a:off x="4867360" y="5027427"/>
            <a:ext cx="573743" cy="20331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>
            <a:off x="6937028" y="4993058"/>
            <a:ext cx="183" cy="25116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241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515</TotalTime>
  <Words>152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Facet</vt:lpstr>
      <vt:lpstr>Rekabentuk Sistem Hidroponik</vt:lpstr>
      <vt:lpstr>Pemilihan rekabentuk</vt:lpstr>
      <vt:lpstr>Beberapa jenis Hidroponik</vt:lpstr>
      <vt:lpstr>Sistem sumbu dalam pasaran</vt:lpstr>
      <vt:lpstr>Sistem NFT dalam pasaran</vt:lpstr>
      <vt:lpstr>Sistem DWC dalam pasaran</vt:lpstr>
      <vt:lpstr>Sistem DWC (dengan pengaliran air)</vt:lpstr>
      <vt:lpstr>Rekaan sendiri</vt:lpstr>
      <vt:lpstr>Contoh rekaan sendiri</vt:lpstr>
      <vt:lpstr>Sekian, 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Rekabentuk Sistem Hidroponik</dc:title>
  <dc:creator>ProfRiza</dc:creator>
  <cp:lastModifiedBy>ProfRiza</cp:lastModifiedBy>
  <cp:revision>37</cp:revision>
  <dcterms:created xsi:type="dcterms:W3CDTF">2018-08-24T07:18:16Z</dcterms:created>
  <dcterms:modified xsi:type="dcterms:W3CDTF">2018-08-27T07:45:59Z</dcterms:modified>
</cp:coreProperties>
</file>